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97" r:id="rId5"/>
    <p:sldId id="261" r:id="rId6"/>
    <p:sldId id="299" r:id="rId7"/>
    <p:sldId id="269" r:id="rId8"/>
    <p:sldId id="296" r:id="rId9"/>
    <p:sldId id="262" r:id="rId10"/>
    <p:sldId id="263" r:id="rId11"/>
    <p:sldId id="264" r:id="rId12"/>
    <p:sldId id="298" r:id="rId13"/>
    <p:sldId id="260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B43E2-6675-4D50-A83B-5689F624CA3E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16F216-07CE-4D93-BCFE-DC7316247B29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</a:p>
      </dgm:t>
    </dgm:pt>
    <dgm:pt modelId="{6F695EF3-47D7-4F5E-AF22-D0662C449A73}" type="parTrans" cxnId="{62E40BC3-03AF-48EA-8FD9-09D55B291C6E}">
      <dgm:prSet/>
      <dgm:spPr/>
      <dgm:t>
        <a:bodyPr/>
        <a:lstStyle/>
        <a:p>
          <a:endParaRPr lang="pt-BR"/>
        </a:p>
      </dgm:t>
    </dgm:pt>
    <dgm:pt modelId="{0860419B-AC05-49E8-ACEE-872FE52F493B}" type="sibTrans" cxnId="{62E40BC3-03AF-48EA-8FD9-09D55B291C6E}">
      <dgm:prSet/>
      <dgm:spPr/>
      <dgm:t>
        <a:bodyPr/>
        <a:lstStyle/>
        <a:p>
          <a:endParaRPr lang="pt-BR"/>
        </a:p>
      </dgm:t>
    </dgm:pt>
    <dgm:pt modelId="{DB21A47F-C31A-4DB2-B4A3-F44065DA1C4D}">
      <dgm:prSet phldrT="[Texto]" custT="1"/>
      <dgm:spPr/>
      <dgm:t>
        <a:bodyPr/>
        <a:lstStyle/>
        <a:p>
          <a:r>
            <a:rPr lang="pt-BR" sz="1000" dirty="0"/>
            <a:t>Telha crua</a:t>
          </a:r>
        </a:p>
      </dgm:t>
    </dgm:pt>
    <dgm:pt modelId="{61CD9373-8DDE-43C9-BD7F-5DC91A0D9FFD}" type="parTrans" cxnId="{AE3FA12C-2AC6-42C5-9C2E-245CB8D2D343}">
      <dgm:prSet/>
      <dgm:spPr/>
      <dgm:t>
        <a:bodyPr/>
        <a:lstStyle/>
        <a:p>
          <a:endParaRPr lang="pt-BR"/>
        </a:p>
      </dgm:t>
    </dgm:pt>
    <dgm:pt modelId="{6DFB50FD-9E78-45C6-9989-406E454A2D48}" type="sibTrans" cxnId="{AE3FA12C-2AC6-42C5-9C2E-245CB8D2D343}">
      <dgm:prSet/>
      <dgm:spPr/>
      <dgm:t>
        <a:bodyPr/>
        <a:lstStyle/>
        <a:p>
          <a:endParaRPr lang="pt-BR"/>
        </a:p>
      </dgm:t>
    </dgm:pt>
    <dgm:pt modelId="{C1981DB3-17E1-4FEB-8CAB-9B0F73672A0B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2005</a:t>
          </a:r>
        </a:p>
      </dgm:t>
    </dgm:pt>
    <dgm:pt modelId="{E5384F42-A975-4E35-B274-F83804C66534}" type="parTrans" cxnId="{39FD7C28-4743-477E-B415-7E7DC3B7BFB1}">
      <dgm:prSet/>
      <dgm:spPr/>
      <dgm:t>
        <a:bodyPr/>
        <a:lstStyle/>
        <a:p>
          <a:endParaRPr lang="pt-BR"/>
        </a:p>
      </dgm:t>
    </dgm:pt>
    <dgm:pt modelId="{4E286074-FB2F-4CFB-8ACC-66D73FEB64EE}" type="sibTrans" cxnId="{39FD7C28-4743-477E-B415-7E7DC3B7BFB1}">
      <dgm:prSet/>
      <dgm:spPr/>
      <dgm:t>
        <a:bodyPr/>
        <a:lstStyle/>
        <a:p>
          <a:endParaRPr lang="pt-BR"/>
        </a:p>
      </dgm:t>
    </dgm:pt>
    <dgm:pt modelId="{B9E38F64-854C-490A-BE38-E74652EE4A2F}">
      <dgm:prSet phldrT="[Texto]" custT="1"/>
      <dgm:spPr/>
      <dgm:t>
        <a:bodyPr/>
        <a:lstStyle/>
        <a:p>
          <a:r>
            <a:rPr lang="pt-BR" sz="1000" dirty="0"/>
            <a:t>Pena mínima</a:t>
          </a:r>
        </a:p>
      </dgm:t>
    </dgm:pt>
    <dgm:pt modelId="{DBD9D143-2213-4736-8EB1-988972F7E96C}" type="parTrans" cxnId="{20734B8E-5D06-4106-A29F-7442F73B5113}">
      <dgm:prSet/>
      <dgm:spPr/>
      <dgm:t>
        <a:bodyPr/>
        <a:lstStyle/>
        <a:p>
          <a:endParaRPr lang="pt-BR"/>
        </a:p>
      </dgm:t>
    </dgm:pt>
    <dgm:pt modelId="{2C6A18F7-ECDF-4FE7-B182-9951956E8671}" type="sibTrans" cxnId="{20734B8E-5D06-4106-A29F-7442F73B5113}">
      <dgm:prSet/>
      <dgm:spPr/>
      <dgm:t>
        <a:bodyPr/>
        <a:lstStyle/>
        <a:p>
          <a:endParaRPr lang="pt-BR"/>
        </a:p>
      </dgm:t>
    </dgm:pt>
    <dgm:pt modelId="{C2F73B76-79BD-4705-A51F-888A840DEA20}">
      <dgm:prSet phldrT="[Texto]"/>
      <dgm:spPr/>
      <dgm:t>
        <a:bodyPr/>
        <a:lstStyle/>
        <a:p>
          <a:r>
            <a:rPr lang="pt-BR" dirty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</a:p>
      </dgm:t>
    </dgm:pt>
    <dgm:pt modelId="{70747BF7-87F5-4858-8EB7-2102D3E7EF67}" type="parTrans" cxnId="{BBD582FE-E294-48B5-8DD8-3070B75FFDB2}">
      <dgm:prSet/>
      <dgm:spPr/>
      <dgm:t>
        <a:bodyPr/>
        <a:lstStyle/>
        <a:p>
          <a:endParaRPr lang="pt-BR"/>
        </a:p>
      </dgm:t>
    </dgm:pt>
    <dgm:pt modelId="{8AF27E23-2669-404A-BEF7-810D3C884A5C}" type="sibTrans" cxnId="{BBD582FE-E294-48B5-8DD8-3070B75FFDB2}">
      <dgm:prSet/>
      <dgm:spPr/>
      <dgm:t>
        <a:bodyPr/>
        <a:lstStyle/>
        <a:p>
          <a:endParaRPr lang="pt-BR"/>
        </a:p>
      </dgm:t>
    </dgm:pt>
    <dgm:pt modelId="{C42E1761-51F3-4231-B765-00B98EA6ACAD}">
      <dgm:prSet phldrT="[Texto]" custT="1"/>
      <dgm:spPr/>
      <dgm:t>
        <a:bodyPr/>
        <a:lstStyle/>
        <a:p>
          <a:r>
            <a:rPr lang="pt-BR" sz="1000" dirty="0"/>
            <a:t>O colecionador  de horas</a:t>
          </a:r>
        </a:p>
      </dgm:t>
    </dgm:pt>
    <dgm:pt modelId="{322FD0A4-EC28-4349-A805-27FB319F8214}" type="sibTrans" cxnId="{96BB05B0-E541-4517-8389-A49F448FBDC5}">
      <dgm:prSet/>
      <dgm:spPr/>
      <dgm:t>
        <a:bodyPr/>
        <a:lstStyle/>
        <a:p>
          <a:endParaRPr lang="pt-BR"/>
        </a:p>
      </dgm:t>
    </dgm:pt>
    <dgm:pt modelId="{4E8E7A13-98C7-4D82-AA3E-D29C7C257890}" type="parTrans" cxnId="{96BB05B0-E541-4517-8389-A49F448FBDC5}">
      <dgm:prSet/>
      <dgm:spPr/>
      <dgm:t>
        <a:bodyPr/>
        <a:lstStyle/>
        <a:p>
          <a:endParaRPr lang="pt-BR"/>
        </a:p>
      </dgm:t>
    </dgm:pt>
    <dgm:pt modelId="{E5A00B98-3FAA-4D8F-8763-0AAC73803FF8}" type="pres">
      <dgm:prSet presAssocID="{83FB43E2-6675-4D50-A83B-5689F624CA3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5E6C2A7-31E0-4370-8A53-66C7672D4380}" type="pres">
      <dgm:prSet presAssocID="{C42E1761-51F3-4231-B765-00B98EA6ACAD}" presName="ParentComposite" presStyleCnt="0"/>
      <dgm:spPr/>
    </dgm:pt>
    <dgm:pt modelId="{7F74DA37-6732-4EA9-A4E3-6903631798B1}" type="pres">
      <dgm:prSet presAssocID="{C42E1761-51F3-4231-B765-00B98EA6ACAD}" presName="Chord" presStyleLbl="bgShp" presStyleIdx="0" presStyleCnt="3"/>
      <dgm:spPr/>
    </dgm:pt>
    <dgm:pt modelId="{56FE13EA-B0BC-456A-BE3F-0DFE15B48DBC}" type="pres">
      <dgm:prSet presAssocID="{C42E1761-51F3-4231-B765-00B98EA6ACAD}" presName="Pie" presStyleLbl="alignNode1" presStyleIdx="0" presStyleCnt="3"/>
      <dgm:spPr/>
    </dgm:pt>
    <dgm:pt modelId="{BD8A7B51-AA98-474E-91F1-06D4652314F4}" type="pres">
      <dgm:prSet presAssocID="{C42E1761-51F3-4231-B765-00B98EA6ACA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CCE30E1D-24AE-4D93-A9C9-0D7965E7A6EE}" type="pres">
      <dgm:prSet presAssocID="{0860419B-AC05-49E8-ACEE-872FE52F493B}" presName="negSibTrans" presStyleCnt="0"/>
      <dgm:spPr/>
    </dgm:pt>
    <dgm:pt modelId="{523838A9-7119-4705-8500-69E4BAE36217}" type="pres">
      <dgm:prSet presAssocID="{C42E1761-51F3-4231-B765-00B98EA6ACAD}" presName="composite" presStyleCnt="0"/>
      <dgm:spPr/>
    </dgm:pt>
    <dgm:pt modelId="{A3D99F8A-5671-4245-89B7-32FFED948520}" type="pres">
      <dgm:prSet presAssocID="{C42E1761-51F3-4231-B765-00B98EA6ACAD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9F564F4-549F-4AC0-9194-54B414AD29A5}" type="pres">
      <dgm:prSet presAssocID="{322FD0A4-EC28-4349-A805-27FB319F8214}" presName="sibTrans" presStyleCnt="0"/>
      <dgm:spPr/>
    </dgm:pt>
    <dgm:pt modelId="{EDC0B050-71F7-488A-81F2-6B0E69C53FBC}" type="pres">
      <dgm:prSet presAssocID="{DB21A47F-C31A-4DB2-B4A3-F44065DA1C4D}" presName="ParentComposite" presStyleCnt="0"/>
      <dgm:spPr/>
    </dgm:pt>
    <dgm:pt modelId="{A3D1A077-E9F5-44DC-9D1E-82447D30845E}" type="pres">
      <dgm:prSet presAssocID="{DB21A47F-C31A-4DB2-B4A3-F44065DA1C4D}" presName="Chord" presStyleLbl="bgShp" presStyleIdx="1" presStyleCnt="3"/>
      <dgm:spPr/>
    </dgm:pt>
    <dgm:pt modelId="{6AA9E251-8D7B-49A1-ADBC-D2B9C16532D2}" type="pres">
      <dgm:prSet presAssocID="{DB21A47F-C31A-4DB2-B4A3-F44065DA1C4D}" presName="Pie" presStyleLbl="alignNode1" presStyleIdx="1" presStyleCnt="3"/>
      <dgm:spPr/>
    </dgm:pt>
    <dgm:pt modelId="{6BCBBE08-F145-4912-80B1-565F51CE0265}" type="pres">
      <dgm:prSet presAssocID="{DB21A47F-C31A-4DB2-B4A3-F44065DA1C4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D12A16B6-7B23-44DC-B14B-6EBA52EE6424}" type="pres">
      <dgm:prSet presAssocID="{4E286074-FB2F-4CFB-8ACC-66D73FEB64EE}" presName="negSibTrans" presStyleCnt="0"/>
      <dgm:spPr/>
    </dgm:pt>
    <dgm:pt modelId="{3DEADA0F-A1F3-4A11-9A42-BF3DFDAF9E09}" type="pres">
      <dgm:prSet presAssocID="{DB21A47F-C31A-4DB2-B4A3-F44065DA1C4D}" presName="composite" presStyleCnt="0"/>
      <dgm:spPr/>
    </dgm:pt>
    <dgm:pt modelId="{75F3814A-0D9E-4153-98DE-11E27B7FF50F}" type="pres">
      <dgm:prSet presAssocID="{DB21A47F-C31A-4DB2-B4A3-F44065DA1C4D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AB4FDFA-C14D-49A4-B010-D5FBB344127F}" type="pres">
      <dgm:prSet presAssocID="{6DFB50FD-9E78-45C6-9989-406E454A2D48}" presName="sibTrans" presStyleCnt="0"/>
      <dgm:spPr/>
    </dgm:pt>
    <dgm:pt modelId="{90D15AFC-CB96-4A17-947F-573049DD129C}" type="pres">
      <dgm:prSet presAssocID="{B9E38F64-854C-490A-BE38-E74652EE4A2F}" presName="ParentComposite" presStyleCnt="0"/>
      <dgm:spPr/>
    </dgm:pt>
    <dgm:pt modelId="{99308D73-A9AA-4E5F-B02F-97F94B84D1DF}" type="pres">
      <dgm:prSet presAssocID="{B9E38F64-854C-490A-BE38-E74652EE4A2F}" presName="Chord" presStyleLbl="bgShp" presStyleIdx="2" presStyleCnt="3"/>
      <dgm:spPr/>
    </dgm:pt>
    <dgm:pt modelId="{6B96EB27-2BE8-4648-BF40-28AB2019EC95}" type="pres">
      <dgm:prSet presAssocID="{B9E38F64-854C-490A-BE38-E74652EE4A2F}" presName="Pie" presStyleLbl="alignNode1" presStyleIdx="2" presStyleCnt="3"/>
      <dgm:spPr/>
    </dgm:pt>
    <dgm:pt modelId="{AB25CB8D-9B05-43D8-84A4-56270D32872E}" type="pres">
      <dgm:prSet presAssocID="{B9E38F64-854C-490A-BE38-E74652EE4A2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C650E9C8-271C-454E-8CD6-DE36177B87E7}" type="pres">
      <dgm:prSet presAssocID="{8AF27E23-2669-404A-BEF7-810D3C884A5C}" presName="negSibTrans" presStyleCnt="0"/>
      <dgm:spPr/>
    </dgm:pt>
    <dgm:pt modelId="{83E539D9-94EE-4ED6-AC43-992428CE9EF4}" type="pres">
      <dgm:prSet presAssocID="{B9E38F64-854C-490A-BE38-E74652EE4A2F}" presName="composite" presStyleCnt="0"/>
      <dgm:spPr/>
    </dgm:pt>
    <dgm:pt modelId="{7F4E2537-FB1B-452A-81D3-3FBA2557104C}" type="pres">
      <dgm:prSet presAssocID="{B9E38F64-854C-490A-BE38-E74652EE4A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BB2324-8EC8-48C6-8556-6E539FAFB0D0}" type="presOf" srcId="{C2F73B76-79BD-4705-A51F-888A840DEA20}" destId="{7F4E2537-FB1B-452A-81D3-3FBA2557104C}" srcOrd="0" destOrd="0" presId="urn:microsoft.com/office/officeart/2009/3/layout/PieProcess"/>
    <dgm:cxn modelId="{39FD7C28-4743-477E-B415-7E7DC3B7BFB1}" srcId="{DB21A47F-C31A-4DB2-B4A3-F44065DA1C4D}" destId="{C1981DB3-17E1-4FEB-8CAB-9B0F73672A0B}" srcOrd="0" destOrd="0" parTransId="{E5384F42-A975-4E35-B274-F83804C66534}" sibTransId="{4E286074-FB2F-4CFB-8ACC-66D73FEB64EE}"/>
    <dgm:cxn modelId="{AE3FA12C-2AC6-42C5-9C2E-245CB8D2D343}" srcId="{83FB43E2-6675-4D50-A83B-5689F624CA3E}" destId="{DB21A47F-C31A-4DB2-B4A3-F44065DA1C4D}" srcOrd="1" destOrd="0" parTransId="{61CD9373-8DDE-43C9-BD7F-5DC91A0D9FFD}" sibTransId="{6DFB50FD-9E78-45C6-9989-406E454A2D48}"/>
    <dgm:cxn modelId="{B75AF043-88FC-4F58-904B-F38A39EC3372}" type="presOf" srcId="{C1981DB3-17E1-4FEB-8CAB-9B0F73672A0B}" destId="{75F3814A-0D9E-4153-98DE-11E27B7FF50F}" srcOrd="0" destOrd="0" presId="urn:microsoft.com/office/officeart/2009/3/layout/PieProcess"/>
    <dgm:cxn modelId="{5CB14864-7D79-419D-9F38-C9CB000307C2}" type="presOf" srcId="{B9E38F64-854C-490A-BE38-E74652EE4A2F}" destId="{AB25CB8D-9B05-43D8-84A4-56270D32872E}" srcOrd="0" destOrd="0" presId="urn:microsoft.com/office/officeart/2009/3/layout/PieProcess"/>
    <dgm:cxn modelId="{77E6256E-9603-4451-8951-3972B416D2D0}" type="presOf" srcId="{DB21A47F-C31A-4DB2-B4A3-F44065DA1C4D}" destId="{6BCBBE08-F145-4912-80B1-565F51CE0265}" srcOrd="0" destOrd="0" presId="urn:microsoft.com/office/officeart/2009/3/layout/PieProcess"/>
    <dgm:cxn modelId="{20734B8E-5D06-4106-A29F-7442F73B5113}" srcId="{83FB43E2-6675-4D50-A83B-5689F624CA3E}" destId="{B9E38F64-854C-490A-BE38-E74652EE4A2F}" srcOrd="2" destOrd="0" parTransId="{DBD9D143-2213-4736-8EB1-988972F7E96C}" sibTransId="{2C6A18F7-ECDF-4FE7-B182-9951956E8671}"/>
    <dgm:cxn modelId="{9E8AB191-53DE-47EF-A465-A3BD0737469A}" type="presOf" srcId="{C42E1761-51F3-4231-B765-00B98EA6ACAD}" destId="{BD8A7B51-AA98-474E-91F1-06D4652314F4}" srcOrd="0" destOrd="0" presId="urn:microsoft.com/office/officeart/2009/3/layout/PieProcess"/>
    <dgm:cxn modelId="{0BCB0AAE-B367-4BEF-9C52-5EE8063CA1F2}" type="presOf" srcId="{3916F216-07CE-4D93-BCFE-DC7316247B29}" destId="{A3D99F8A-5671-4245-89B7-32FFED948520}" srcOrd="0" destOrd="0" presId="urn:microsoft.com/office/officeart/2009/3/layout/PieProcess"/>
    <dgm:cxn modelId="{96BB05B0-E541-4517-8389-A49F448FBDC5}" srcId="{83FB43E2-6675-4D50-A83B-5689F624CA3E}" destId="{C42E1761-51F3-4231-B765-00B98EA6ACAD}" srcOrd="0" destOrd="0" parTransId="{4E8E7A13-98C7-4D82-AA3E-D29C7C257890}" sibTransId="{322FD0A4-EC28-4349-A805-27FB319F8214}"/>
    <dgm:cxn modelId="{7BBD1AC2-6712-4691-A445-14312CCE086B}" type="presOf" srcId="{83FB43E2-6675-4D50-A83B-5689F624CA3E}" destId="{E5A00B98-3FAA-4D8F-8763-0AAC73803FF8}" srcOrd="0" destOrd="0" presId="urn:microsoft.com/office/officeart/2009/3/layout/PieProcess"/>
    <dgm:cxn modelId="{62E40BC3-03AF-48EA-8FD9-09D55B291C6E}" srcId="{C42E1761-51F3-4231-B765-00B98EA6ACAD}" destId="{3916F216-07CE-4D93-BCFE-DC7316247B29}" srcOrd="0" destOrd="0" parTransId="{6F695EF3-47D7-4F5E-AF22-D0662C449A73}" sibTransId="{0860419B-AC05-49E8-ACEE-872FE52F493B}"/>
    <dgm:cxn modelId="{BBD582FE-E294-48B5-8DD8-3070B75FFDB2}" srcId="{B9E38F64-854C-490A-BE38-E74652EE4A2F}" destId="{C2F73B76-79BD-4705-A51F-888A840DEA20}" srcOrd="0" destOrd="0" parTransId="{70747BF7-87F5-4858-8EB7-2102D3E7EF67}" sibTransId="{8AF27E23-2669-404A-BEF7-810D3C884A5C}"/>
    <dgm:cxn modelId="{9C4CDF75-3523-435C-A052-85590205E016}" type="presParOf" srcId="{E5A00B98-3FAA-4D8F-8763-0AAC73803FF8}" destId="{A5E6C2A7-31E0-4370-8A53-66C7672D4380}" srcOrd="0" destOrd="0" presId="urn:microsoft.com/office/officeart/2009/3/layout/PieProcess"/>
    <dgm:cxn modelId="{DCC15B73-ABB6-4CA8-9B62-366811EE0162}" type="presParOf" srcId="{A5E6C2A7-31E0-4370-8A53-66C7672D4380}" destId="{7F74DA37-6732-4EA9-A4E3-6903631798B1}" srcOrd="0" destOrd="0" presId="urn:microsoft.com/office/officeart/2009/3/layout/PieProcess"/>
    <dgm:cxn modelId="{1C77920E-F659-455C-97AB-7F5156A2A90F}" type="presParOf" srcId="{A5E6C2A7-31E0-4370-8A53-66C7672D4380}" destId="{56FE13EA-B0BC-456A-BE3F-0DFE15B48DBC}" srcOrd="1" destOrd="0" presId="urn:microsoft.com/office/officeart/2009/3/layout/PieProcess"/>
    <dgm:cxn modelId="{6B98F075-088A-4C46-85F9-9090C79691EA}" type="presParOf" srcId="{A5E6C2A7-31E0-4370-8A53-66C7672D4380}" destId="{BD8A7B51-AA98-474E-91F1-06D4652314F4}" srcOrd="2" destOrd="0" presId="urn:microsoft.com/office/officeart/2009/3/layout/PieProcess"/>
    <dgm:cxn modelId="{E193B635-B526-4D57-A259-D28AE79F2C21}" type="presParOf" srcId="{E5A00B98-3FAA-4D8F-8763-0AAC73803FF8}" destId="{CCE30E1D-24AE-4D93-A9C9-0D7965E7A6EE}" srcOrd="1" destOrd="0" presId="urn:microsoft.com/office/officeart/2009/3/layout/PieProcess"/>
    <dgm:cxn modelId="{8E53B41A-6ACA-4475-81D3-06471C21EA80}" type="presParOf" srcId="{E5A00B98-3FAA-4D8F-8763-0AAC73803FF8}" destId="{523838A9-7119-4705-8500-69E4BAE36217}" srcOrd="2" destOrd="0" presId="urn:microsoft.com/office/officeart/2009/3/layout/PieProcess"/>
    <dgm:cxn modelId="{ADF598AA-D950-481A-BE50-4B782B41F4E4}" type="presParOf" srcId="{523838A9-7119-4705-8500-69E4BAE36217}" destId="{A3D99F8A-5671-4245-89B7-32FFED948520}" srcOrd="0" destOrd="0" presId="urn:microsoft.com/office/officeart/2009/3/layout/PieProcess"/>
    <dgm:cxn modelId="{35DBD731-8498-468E-BB46-51DA733A172E}" type="presParOf" srcId="{E5A00B98-3FAA-4D8F-8763-0AAC73803FF8}" destId="{79F564F4-549F-4AC0-9194-54B414AD29A5}" srcOrd="3" destOrd="0" presId="urn:microsoft.com/office/officeart/2009/3/layout/PieProcess"/>
    <dgm:cxn modelId="{A5B05109-92E7-4A4D-9392-C45375F3144E}" type="presParOf" srcId="{E5A00B98-3FAA-4D8F-8763-0AAC73803FF8}" destId="{EDC0B050-71F7-488A-81F2-6B0E69C53FBC}" srcOrd="4" destOrd="0" presId="urn:microsoft.com/office/officeart/2009/3/layout/PieProcess"/>
    <dgm:cxn modelId="{CE290270-9079-4E86-9FF8-DD5C42EDA478}" type="presParOf" srcId="{EDC0B050-71F7-488A-81F2-6B0E69C53FBC}" destId="{A3D1A077-E9F5-44DC-9D1E-82447D30845E}" srcOrd="0" destOrd="0" presId="urn:microsoft.com/office/officeart/2009/3/layout/PieProcess"/>
    <dgm:cxn modelId="{10CF4396-3577-4C57-A9DD-B14C045BDC19}" type="presParOf" srcId="{EDC0B050-71F7-488A-81F2-6B0E69C53FBC}" destId="{6AA9E251-8D7B-49A1-ADBC-D2B9C16532D2}" srcOrd="1" destOrd="0" presId="urn:microsoft.com/office/officeart/2009/3/layout/PieProcess"/>
    <dgm:cxn modelId="{EF0CCD18-8DC3-4BF4-9CFD-F6C29F91A089}" type="presParOf" srcId="{EDC0B050-71F7-488A-81F2-6B0E69C53FBC}" destId="{6BCBBE08-F145-4912-80B1-565F51CE0265}" srcOrd="2" destOrd="0" presId="urn:microsoft.com/office/officeart/2009/3/layout/PieProcess"/>
    <dgm:cxn modelId="{105E5BD5-7C39-48DC-B6D2-242B44860CC0}" type="presParOf" srcId="{E5A00B98-3FAA-4D8F-8763-0AAC73803FF8}" destId="{D12A16B6-7B23-44DC-B14B-6EBA52EE6424}" srcOrd="5" destOrd="0" presId="urn:microsoft.com/office/officeart/2009/3/layout/PieProcess"/>
    <dgm:cxn modelId="{8AFA91B2-E810-48B9-B37A-2060DF03FFEE}" type="presParOf" srcId="{E5A00B98-3FAA-4D8F-8763-0AAC73803FF8}" destId="{3DEADA0F-A1F3-4A11-9A42-BF3DFDAF9E09}" srcOrd="6" destOrd="0" presId="urn:microsoft.com/office/officeart/2009/3/layout/PieProcess"/>
    <dgm:cxn modelId="{47C0F49F-F7A7-428A-90DC-505CEA9F0595}" type="presParOf" srcId="{3DEADA0F-A1F3-4A11-9A42-BF3DFDAF9E09}" destId="{75F3814A-0D9E-4153-98DE-11E27B7FF50F}" srcOrd="0" destOrd="0" presId="urn:microsoft.com/office/officeart/2009/3/layout/PieProcess"/>
    <dgm:cxn modelId="{A6D15C1E-C5BB-4B0A-B842-374043B73176}" type="presParOf" srcId="{E5A00B98-3FAA-4D8F-8763-0AAC73803FF8}" destId="{BAB4FDFA-C14D-49A4-B010-D5FBB344127F}" srcOrd="7" destOrd="0" presId="urn:microsoft.com/office/officeart/2009/3/layout/PieProcess"/>
    <dgm:cxn modelId="{61615842-1F6F-4F67-9D39-40F080E7E093}" type="presParOf" srcId="{E5A00B98-3FAA-4D8F-8763-0AAC73803FF8}" destId="{90D15AFC-CB96-4A17-947F-573049DD129C}" srcOrd="8" destOrd="0" presId="urn:microsoft.com/office/officeart/2009/3/layout/PieProcess"/>
    <dgm:cxn modelId="{087F6BE9-8020-4034-B963-C52573B6AE96}" type="presParOf" srcId="{90D15AFC-CB96-4A17-947F-573049DD129C}" destId="{99308D73-A9AA-4E5F-B02F-97F94B84D1DF}" srcOrd="0" destOrd="0" presId="urn:microsoft.com/office/officeart/2009/3/layout/PieProcess"/>
    <dgm:cxn modelId="{7E13FA40-2011-48FD-8C13-0F13CF2F3F10}" type="presParOf" srcId="{90D15AFC-CB96-4A17-947F-573049DD129C}" destId="{6B96EB27-2BE8-4648-BF40-28AB2019EC95}" srcOrd="1" destOrd="0" presId="urn:microsoft.com/office/officeart/2009/3/layout/PieProcess"/>
    <dgm:cxn modelId="{D8A40992-1441-4AA3-8F48-84D635D9C954}" type="presParOf" srcId="{90D15AFC-CB96-4A17-947F-573049DD129C}" destId="{AB25CB8D-9B05-43D8-84A4-56270D32872E}" srcOrd="2" destOrd="0" presId="urn:microsoft.com/office/officeart/2009/3/layout/PieProcess"/>
    <dgm:cxn modelId="{1D3A4663-2F8C-466C-8087-2D0B4BBB1043}" type="presParOf" srcId="{E5A00B98-3FAA-4D8F-8763-0AAC73803FF8}" destId="{C650E9C8-271C-454E-8CD6-DE36177B87E7}" srcOrd="9" destOrd="0" presId="urn:microsoft.com/office/officeart/2009/3/layout/PieProcess"/>
    <dgm:cxn modelId="{0D5C6A01-D823-48C1-A013-2E7F27F4B13E}" type="presParOf" srcId="{E5A00B98-3FAA-4D8F-8763-0AAC73803FF8}" destId="{83E539D9-94EE-4ED6-AC43-992428CE9EF4}" srcOrd="10" destOrd="0" presId="urn:microsoft.com/office/officeart/2009/3/layout/PieProcess"/>
    <dgm:cxn modelId="{4CCA0595-4211-4DBB-8287-E77BC03FC28E}" type="presParOf" srcId="{83E539D9-94EE-4ED6-AC43-992428CE9EF4}" destId="{7F4E2537-FB1B-452A-81D3-3FBA2557104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B43E2-6675-4D50-A83B-5689F624CA3E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2E1761-51F3-4231-B765-00B98EA6ACAD}">
      <dgm:prSet phldrT="[Texto]"/>
      <dgm:spPr/>
      <dgm:t>
        <a:bodyPr/>
        <a:lstStyle/>
        <a:p>
          <a:r>
            <a:rPr lang="pt-BR" dirty="0"/>
            <a:t>Dança em seda nua</a:t>
          </a:r>
        </a:p>
      </dgm:t>
    </dgm:pt>
    <dgm:pt modelId="{4E8E7A13-98C7-4D82-AA3E-D29C7C257890}" type="parTrans" cxnId="{96BB05B0-E541-4517-8389-A49F448FBDC5}">
      <dgm:prSet/>
      <dgm:spPr/>
      <dgm:t>
        <a:bodyPr/>
        <a:lstStyle/>
        <a:p>
          <a:endParaRPr lang="pt-BR"/>
        </a:p>
      </dgm:t>
    </dgm:pt>
    <dgm:pt modelId="{322FD0A4-EC28-4349-A805-27FB319F8214}" type="sibTrans" cxnId="{96BB05B0-E541-4517-8389-A49F448FBDC5}">
      <dgm:prSet/>
      <dgm:spPr/>
      <dgm:t>
        <a:bodyPr/>
        <a:lstStyle/>
        <a:p>
          <a:endParaRPr lang="pt-BR"/>
        </a:p>
      </dgm:t>
    </dgm:pt>
    <dgm:pt modelId="{3916F216-07CE-4D93-BCFE-DC7316247B29}">
      <dgm:prSet phldrT="[Texto]" custT="1"/>
      <dgm:spPr/>
      <dgm:t>
        <a:bodyPr/>
        <a:lstStyle/>
        <a:p>
          <a:r>
            <a:rPr lang="pt-B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2009</a:t>
          </a:r>
        </a:p>
      </dgm:t>
    </dgm:pt>
    <dgm:pt modelId="{6F695EF3-47D7-4F5E-AF22-D0662C449A73}" type="parTrans" cxnId="{62E40BC3-03AF-48EA-8FD9-09D55B291C6E}">
      <dgm:prSet/>
      <dgm:spPr/>
      <dgm:t>
        <a:bodyPr/>
        <a:lstStyle/>
        <a:p>
          <a:endParaRPr lang="pt-BR"/>
        </a:p>
      </dgm:t>
    </dgm:pt>
    <dgm:pt modelId="{0860419B-AC05-49E8-ACEE-872FE52F493B}" type="sibTrans" cxnId="{62E40BC3-03AF-48EA-8FD9-09D55B291C6E}">
      <dgm:prSet/>
      <dgm:spPr/>
      <dgm:t>
        <a:bodyPr/>
        <a:lstStyle/>
        <a:p>
          <a:endParaRPr lang="pt-BR"/>
        </a:p>
      </dgm:t>
    </dgm:pt>
    <dgm:pt modelId="{DB21A47F-C31A-4DB2-B4A3-F44065DA1C4D}">
      <dgm:prSet phldrT="[Texto]"/>
      <dgm:spPr/>
      <dgm:t>
        <a:bodyPr/>
        <a:lstStyle/>
        <a:p>
          <a:r>
            <a:rPr lang="pt-BR" dirty="0"/>
            <a:t>O teorema da feira</a:t>
          </a:r>
        </a:p>
      </dgm:t>
    </dgm:pt>
    <dgm:pt modelId="{61CD9373-8DDE-43C9-BD7F-5DC91A0D9FFD}" type="parTrans" cxnId="{AE3FA12C-2AC6-42C5-9C2E-245CB8D2D343}">
      <dgm:prSet/>
      <dgm:spPr/>
      <dgm:t>
        <a:bodyPr/>
        <a:lstStyle/>
        <a:p>
          <a:endParaRPr lang="pt-BR"/>
        </a:p>
      </dgm:t>
    </dgm:pt>
    <dgm:pt modelId="{6DFB50FD-9E78-45C6-9989-406E454A2D48}" type="sibTrans" cxnId="{AE3FA12C-2AC6-42C5-9C2E-245CB8D2D343}">
      <dgm:prSet/>
      <dgm:spPr/>
      <dgm:t>
        <a:bodyPr/>
        <a:lstStyle/>
        <a:p>
          <a:endParaRPr lang="pt-BR"/>
        </a:p>
      </dgm:t>
    </dgm:pt>
    <dgm:pt modelId="{C1981DB3-17E1-4FEB-8CAB-9B0F73672A0B}">
      <dgm:prSet phldrT="[Texto]" custT="1"/>
      <dgm:spPr/>
      <dgm:t>
        <a:bodyPr/>
        <a:lstStyle/>
        <a:p>
          <a:r>
            <a:rPr lang="pt-B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gm:t>
    </dgm:pt>
    <dgm:pt modelId="{E5384F42-A975-4E35-B274-F83804C66534}" type="parTrans" cxnId="{39FD7C28-4743-477E-B415-7E7DC3B7BFB1}">
      <dgm:prSet/>
      <dgm:spPr/>
      <dgm:t>
        <a:bodyPr/>
        <a:lstStyle/>
        <a:p>
          <a:endParaRPr lang="pt-BR"/>
        </a:p>
      </dgm:t>
    </dgm:pt>
    <dgm:pt modelId="{4E286074-FB2F-4CFB-8ACC-66D73FEB64EE}" type="sibTrans" cxnId="{39FD7C28-4743-477E-B415-7E7DC3B7BFB1}">
      <dgm:prSet/>
      <dgm:spPr/>
      <dgm:t>
        <a:bodyPr/>
        <a:lstStyle/>
        <a:p>
          <a:endParaRPr lang="pt-BR"/>
        </a:p>
      </dgm:t>
    </dgm:pt>
    <dgm:pt modelId="{B9E38F64-854C-490A-BE38-E74652EE4A2F}">
      <dgm:prSet phldrT="[Texto]"/>
      <dgm:spPr/>
      <dgm:t>
        <a:bodyPr/>
        <a:lstStyle/>
        <a:p>
          <a:r>
            <a:rPr lang="pt-BR" dirty="0"/>
            <a:t>Cais natalenses</a:t>
          </a:r>
        </a:p>
        <a:p>
          <a:r>
            <a:rPr lang="pt-BR" dirty="0"/>
            <a:t>Resma</a:t>
          </a:r>
        </a:p>
      </dgm:t>
    </dgm:pt>
    <dgm:pt modelId="{DBD9D143-2213-4736-8EB1-988972F7E96C}" type="parTrans" cxnId="{20734B8E-5D06-4106-A29F-7442F73B5113}">
      <dgm:prSet/>
      <dgm:spPr/>
      <dgm:t>
        <a:bodyPr/>
        <a:lstStyle/>
        <a:p>
          <a:endParaRPr lang="pt-BR"/>
        </a:p>
      </dgm:t>
    </dgm:pt>
    <dgm:pt modelId="{2C6A18F7-ECDF-4FE7-B182-9951956E8671}" type="sibTrans" cxnId="{20734B8E-5D06-4106-A29F-7442F73B5113}">
      <dgm:prSet/>
      <dgm:spPr/>
      <dgm:t>
        <a:bodyPr/>
        <a:lstStyle/>
        <a:p>
          <a:endParaRPr lang="pt-BR"/>
        </a:p>
      </dgm:t>
    </dgm:pt>
    <dgm:pt modelId="{C2F73B76-79BD-4705-A51F-888A840DEA20}">
      <dgm:prSet phldrT="[Texto]" custT="1"/>
      <dgm:spPr/>
      <dgm:t>
        <a:bodyPr/>
        <a:lstStyle/>
        <a:p>
          <a:r>
            <a:rPr lang="pt-B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</a:p>
      </dgm:t>
    </dgm:pt>
    <dgm:pt modelId="{70747BF7-87F5-4858-8EB7-2102D3E7EF67}" type="parTrans" cxnId="{BBD582FE-E294-48B5-8DD8-3070B75FFDB2}">
      <dgm:prSet/>
      <dgm:spPr/>
      <dgm:t>
        <a:bodyPr/>
        <a:lstStyle/>
        <a:p>
          <a:endParaRPr lang="pt-BR"/>
        </a:p>
      </dgm:t>
    </dgm:pt>
    <dgm:pt modelId="{8AF27E23-2669-404A-BEF7-810D3C884A5C}" type="sibTrans" cxnId="{BBD582FE-E294-48B5-8DD8-3070B75FFDB2}">
      <dgm:prSet/>
      <dgm:spPr/>
      <dgm:t>
        <a:bodyPr/>
        <a:lstStyle/>
        <a:p>
          <a:endParaRPr lang="pt-BR"/>
        </a:p>
      </dgm:t>
    </dgm:pt>
    <dgm:pt modelId="{E5A00B98-3FAA-4D8F-8763-0AAC73803FF8}" type="pres">
      <dgm:prSet presAssocID="{83FB43E2-6675-4D50-A83B-5689F624CA3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5E6C2A7-31E0-4370-8A53-66C7672D4380}" type="pres">
      <dgm:prSet presAssocID="{C42E1761-51F3-4231-B765-00B98EA6ACAD}" presName="ParentComposite" presStyleCnt="0"/>
      <dgm:spPr/>
    </dgm:pt>
    <dgm:pt modelId="{7F74DA37-6732-4EA9-A4E3-6903631798B1}" type="pres">
      <dgm:prSet presAssocID="{C42E1761-51F3-4231-B765-00B98EA6ACAD}" presName="Chord" presStyleLbl="bgShp" presStyleIdx="0" presStyleCnt="3"/>
      <dgm:spPr/>
    </dgm:pt>
    <dgm:pt modelId="{56FE13EA-B0BC-456A-BE3F-0DFE15B48DBC}" type="pres">
      <dgm:prSet presAssocID="{C42E1761-51F3-4231-B765-00B98EA6ACAD}" presName="Pie" presStyleLbl="alignNode1" presStyleIdx="0" presStyleCnt="3"/>
      <dgm:spPr/>
    </dgm:pt>
    <dgm:pt modelId="{BD8A7B51-AA98-474E-91F1-06D4652314F4}" type="pres">
      <dgm:prSet presAssocID="{C42E1761-51F3-4231-B765-00B98EA6ACAD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CCE30E1D-24AE-4D93-A9C9-0D7965E7A6EE}" type="pres">
      <dgm:prSet presAssocID="{0860419B-AC05-49E8-ACEE-872FE52F493B}" presName="negSibTrans" presStyleCnt="0"/>
      <dgm:spPr/>
    </dgm:pt>
    <dgm:pt modelId="{523838A9-7119-4705-8500-69E4BAE36217}" type="pres">
      <dgm:prSet presAssocID="{C42E1761-51F3-4231-B765-00B98EA6ACAD}" presName="composite" presStyleCnt="0"/>
      <dgm:spPr/>
    </dgm:pt>
    <dgm:pt modelId="{A3D99F8A-5671-4245-89B7-32FFED948520}" type="pres">
      <dgm:prSet presAssocID="{C42E1761-51F3-4231-B765-00B98EA6ACAD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9F564F4-549F-4AC0-9194-54B414AD29A5}" type="pres">
      <dgm:prSet presAssocID="{322FD0A4-EC28-4349-A805-27FB319F8214}" presName="sibTrans" presStyleCnt="0"/>
      <dgm:spPr/>
    </dgm:pt>
    <dgm:pt modelId="{EDC0B050-71F7-488A-81F2-6B0E69C53FBC}" type="pres">
      <dgm:prSet presAssocID="{DB21A47F-C31A-4DB2-B4A3-F44065DA1C4D}" presName="ParentComposite" presStyleCnt="0"/>
      <dgm:spPr/>
    </dgm:pt>
    <dgm:pt modelId="{A3D1A077-E9F5-44DC-9D1E-82447D30845E}" type="pres">
      <dgm:prSet presAssocID="{DB21A47F-C31A-4DB2-B4A3-F44065DA1C4D}" presName="Chord" presStyleLbl="bgShp" presStyleIdx="1" presStyleCnt="3"/>
      <dgm:spPr/>
    </dgm:pt>
    <dgm:pt modelId="{6AA9E251-8D7B-49A1-ADBC-D2B9C16532D2}" type="pres">
      <dgm:prSet presAssocID="{DB21A47F-C31A-4DB2-B4A3-F44065DA1C4D}" presName="Pie" presStyleLbl="alignNode1" presStyleIdx="1" presStyleCnt="3"/>
      <dgm:spPr/>
    </dgm:pt>
    <dgm:pt modelId="{6BCBBE08-F145-4912-80B1-565F51CE0265}" type="pres">
      <dgm:prSet presAssocID="{DB21A47F-C31A-4DB2-B4A3-F44065DA1C4D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D12A16B6-7B23-44DC-B14B-6EBA52EE6424}" type="pres">
      <dgm:prSet presAssocID="{4E286074-FB2F-4CFB-8ACC-66D73FEB64EE}" presName="negSibTrans" presStyleCnt="0"/>
      <dgm:spPr/>
    </dgm:pt>
    <dgm:pt modelId="{3DEADA0F-A1F3-4A11-9A42-BF3DFDAF9E09}" type="pres">
      <dgm:prSet presAssocID="{DB21A47F-C31A-4DB2-B4A3-F44065DA1C4D}" presName="composite" presStyleCnt="0"/>
      <dgm:spPr/>
    </dgm:pt>
    <dgm:pt modelId="{75F3814A-0D9E-4153-98DE-11E27B7FF50F}" type="pres">
      <dgm:prSet presAssocID="{DB21A47F-C31A-4DB2-B4A3-F44065DA1C4D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AB4FDFA-C14D-49A4-B010-D5FBB344127F}" type="pres">
      <dgm:prSet presAssocID="{6DFB50FD-9E78-45C6-9989-406E454A2D48}" presName="sibTrans" presStyleCnt="0"/>
      <dgm:spPr/>
    </dgm:pt>
    <dgm:pt modelId="{90D15AFC-CB96-4A17-947F-573049DD129C}" type="pres">
      <dgm:prSet presAssocID="{B9E38F64-854C-490A-BE38-E74652EE4A2F}" presName="ParentComposite" presStyleCnt="0"/>
      <dgm:spPr/>
    </dgm:pt>
    <dgm:pt modelId="{99308D73-A9AA-4E5F-B02F-97F94B84D1DF}" type="pres">
      <dgm:prSet presAssocID="{B9E38F64-854C-490A-BE38-E74652EE4A2F}" presName="Chord" presStyleLbl="bgShp" presStyleIdx="2" presStyleCnt="3"/>
      <dgm:spPr/>
    </dgm:pt>
    <dgm:pt modelId="{6B96EB27-2BE8-4648-BF40-28AB2019EC95}" type="pres">
      <dgm:prSet presAssocID="{B9E38F64-854C-490A-BE38-E74652EE4A2F}" presName="Pie" presStyleLbl="alignNode1" presStyleIdx="2" presStyleCnt="3"/>
      <dgm:spPr/>
    </dgm:pt>
    <dgm:pt modelId="{AB25CB8D-9B05-43D8-84A4-56270D32872E}" type="pres">
      <dgm:prSet presAssocID="{B9E38F64-854C-490A-BE38-E74652EE4A2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C650E9C8-271C-454E-8CD6-DE36177B87E7}" type="pres">
      <dgm:prSet presAssocID="{8AF27E23-2669-404A-BEF7-810D3C884A5C}" presName="negSibTrans" presStyleCnt="0"/>
      <dgm:spPr/>
    </dgm:pt>
    <dgm:pt modelId="{83E539D9-94EE-4ED6-AC43-992428CE9EF4}" type="pres">
      <dgm:prSet presAssocID="{B9E38F64-854C-490A-BE38-E74652EE4A2F}" presName="composite" presStyleCnt="0"/>
      <dgm:spPr/>
    </dgm:pt>
    <dgm:pt modelId="{7F4E2537-FB1B-452A-81D3-3FBA2557104C}" type="pres">
      <dgm:prSet presAssocID="{B9E38F64-854C-490A-BE38-E74652EE4A2F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BB2324-8EC8-48C6-8556-6E539FAFB0D0}" type="presOf" srcId="{C2F73B76-79BD-4705-A51F-888A840DEA20}" destId="{7F4E2537-FB1B-452A-81D3-3FBA2557104C}" srcOrd="0" destOrd="0" presId="urn:microsoft.com/office/officeart/2009/3/layout/PieProcess"/>
    <dgm:cxn modelId="{39FD7C28-4743-477E-B415-7E7DC3B7BFB1}" srcId="{DB21A47F-C31A-4DB2-B4A3-F44065DA1C4D}" destId="{C1981DB3-17E1-4FEB-8CAB-9B0F73672A0B}" srcOrd="0" destOrd="0" parTransId="{E5384F42-A975-4E35-B274-F83804C66534}" sibTransId="{4E286074-FB2F-4CFB-8ACC-66D73FEB64EE}"/>
    <dgm:cxn modelId="{AE3FA12C-2AC6-42C5-9C2E-245CB8D2D343}" srcId="{83FB43E2-6675-4D50-A83B-5689F624CA3E}" destId="{DB21A47F-C31A-4DB2-B4A3-F44065DA1C4D}" srcOrd="1" destOrd="0" parTransId="{61CD9373-8DDE-43C9-BD7F-5DC91A0D9FFD}" sibTransId="{6DFB50FD-9E78-45C6-9989-406E454A2D48}"/>
    <dgm:cxn modelId="{B75AF043-88FC-4F58-904B-F38A39EC3372}" type="presOf" srcId="{C1981DB3-17E1-4FEB-8CAB-9B0F73672A0B}" destId="{75F3814A-0D9E-4153-98DE-11E27B7FF50F}" srcOrd="0" destOrd="0" presId="urn:microsoft.com/office/officeart/2009/3/layout/PieProcess"/>
    <dgm:cxn modelId="{5CB14864-7D79-419D-9F38-C9CB000307C2}" type="presOf" srcId="{B9E38F64-854C-490A-BE38-E74652EE4A2F}" destId="{AB25CB8D-9B05-43D8-84A4-56270D32872E}" srcOrd="0" destOrd="0" presId="urn:microsoft.com/office/officeart/2009/3/layout/PieProcess"/>
    <dgm:cxn modelId="{77E6256E-9603-4451-8951-3972B416D2D0}" type="presOf" srcId="{DB21A47F-C31A-4DB2-B4A3-F44065DA1C4D}" destId="{6BCBBE08-F145-4912-80B1-565F51CE0265}" srcOrd="0" destOrd="0" presId="urn:microsoft.com/office/officeart/2009/3/layout/PieProcess"/>
    <dgm:cxn modelId="{20734B8E-5D06-4106-A29F-7442F73B5113}" srcId="{83FB43E2-6675-4D50-A83B-5689F624CA3E}" destId="{B9E38F64-854C-490A-BE38-E74652EE4A2F}" srcOrd="2" destOrd="0" parTransId="{DBD9D143-2213-4736-8EB1-988972F7E96C}" sibTransId="{2C6A18F7-ECDF-4FE7-B182-9951956E8671}"/>
    <dgm:cxn modelId="{9E8AB191-53DE-47EF-A465-A3BD0737469A}" type="presOf" srcId="{C42E1761-51F3-4231-B765-00B98EA6ACAD}" destId="{BD8A7B51-AA98-474E-91F1-06D4652314F4}" srcOrd="0" destOrd="0" presId="urn:microsoft.com/office/officeart/2009/3/layout/PieProcess"/>
    <dgm:cxn modelId="{0BCB0AAE-B367-4BEF-9C52-5EE8063CA1F2}" type="presOf" srcId="{3916F216-07CE-4D93-BCFE-DC7316247B29}" destId="{A3D99F8A-5671-4245-89B7-32FFED948520}" srcOrd="0" destOrd="0" presId="urn:microsoft.com/office/officeart/2009/3/layout/PieProcess"/>
    <dgm:cxn modelId="{96BB05B0-E541-4517-8389-A49F448FBDC5}" srcId="{83FB43E2-6675-4D50-A83B-5689F624CA3E}" destId="{C42E1761-51F3-4231-B765-00B98EA6ACAD}" srcOrd="0" destOrd="0" parTransId="{4E8E7A13-98C7-4D82-AA3E-D29C7C257890}" sibTransId="{322FD0A4-EC28-4349-A805-27FB319F8214}"/>
    <dgm:cxn modelId="{7BBD1AC2-6712-4691-A445-14312CCE086B}" type="presOf" srcId="{83FB43E2-6675-4D50-A83B-5689F624CA3E}" destId="{E5A00B98-3FAA-4D8F-8763-0AAC73803FF8}" srcOrd="0" destOrd="0" presId="urn:microsoft.com/office/officeart/2009/3/layout/PieProcess"/>
    <dgm:cxn modelId="{62E40BC3-03AF-48EA-8FD9-09D55B291C6E}" srcId="{C42E1761-51F3-4231-B765-00B98EA6ACAD}" destId="{3916F216-07CE-4D93-BCFE-DC7316247B29}" srcOrd="0" destOrd="0" parTransId="{6F695EF3-47D7-4F5E-AF22-D0662C449A73}" sibTransId="{0860419B-AC05-49E8-ACEE-872FE52F493B}"/>
    <dgm:cxn modelId="{BBD582FE-E294-48B5-8DD8-3070B75FFDB2}" srcId="{B9E38F64-854C-490A-BE38-E74652EE4A2F}" destId="{C2F73B76-79BD-4705-A51F-888A840DEA20}" srcOrd="0" destOrd="0" parTransId="{70747BF7-87F5-4858-8EB7-2102D3E7EF67}" sibTransId="{8AF27E23-2669-404A-BEF7-810D3C884A5C}"/>
    <dgm:cxn modelId="{9C4CDF75-3523-435C-A052-85590205E016}" type="presParOf" srcId="{E5A00B98-3FAA-4D8F-8763-0AAC73803FF8}" destId="{A5E6C2A7-31E0-4370-8A53-66C7672D4380}" srcOrd="0" destOrd="0" presId="urn:microsoft.com/office/officeart/2009/3/layout/PieProcess"/>
    <dgm:cxn modelId="{DCC15B73-ABB6-4CA8-9B62-366811EE0162}" type="presParOf" srcId="{A5E6C2A7-31E0-4370-8A53-66C7672D4380}" destId="{7F74DA37-6732-4EA9-A4E3-6903631798B1}" srcOrd="0" destOrd="0" presId="urn:microsoft.com/office/officeart/2009/3/layout/PieProcess"/>
    <dgm:cxn modelId="{1C77920E-F659-455C-97AB-7F5156A2A90F}" type="presParOf" srcId="{A5E6C2A7-31E0-4370-8A53-66C7672D4380}" destId="{56FE13EA-B0BC-456A-BE3F-0DFE15B48DBC}" srcOrd="1" destOrd="0" presId="urn:microsoft.com/office/officeart/2009/3/layout/PieProcess"/>
    <dgm:cxn modelId="{6B98F075-088A-4C46-85F9-9090C79691EA}" type="presParOf" srcId="{A5E6C2A7-31E0-4370-8A53-66C7672D4380}" destId="{BD8A7B51-AA98-474E-91F1-06D4652314F4}" srcOrd="2" destOrd="0" presId="urn:microsoft.com/office/officeart/2009/3/layout/PieProcess"/>
    <dgm:cxn modelId="{E193B635-B526-4D57-A259-D28AE79F2C21}" type="presParOf" srcId="{E5A00B98-3FAA-4D8F-8763-0AAC73803FF8}" destId="{CCE30E1D-24AE-4D93-A9C9-0D7965E7A6EE}" srcOrd="1" destOrd="0" presId="urn:microsoft.com/office/officeart/2009/3/layout/PieProcess"/>
    <dgm:cxn modelId="{8E53B41A-6ACA-4475-81D3-06471C21EA80}" type="presParOf" srcId="{E5A00B98-3FAA-4D8F-8763-0AAC73803FF8}" destId="{523838A9-7119-4705-8500-69E4BAE36217}" srcOrd="2" destOrd="0" presId="urn:microsoft.com/office/officeart/2009/3/layout/PieProcess"/>
    <dgm:cxn modelId="{ADF598AA-D950-481A-BE50-4B782B41F4E4}" type="presParOf" srcId="{523838A9-7119-4705-8500-69E4BAE36217}" destId="{A3D99F8A-5671-4245-89B7-32FFED948520}" srcOrd="0" destOrd="0" presId="urn:microsoft.com/office/officeart/2009/3/layout/PieProcess"/>
    <dgm:cxn modelId="{35DBD731-8498-468E-BB46-51DA733A172E}" type="presParOf" srcId="{E5A00B98-3FAA-4D8F-8763-0AAC73803FF8}" destId="{79F564F4-549F-4AC0-9194-54B414AD29A5}" srcOrd="3" destOrd="0" presId="urn:microsoft.com/office/officeart/2009/3/layout/PieProcess"/>
    <dgm:cxn modelId="{A5B05109-92E7-4A4D-9392-C45375F3144E}" type="presParOf" srcId="{E5A00B98-3FAA-4D8F-8763-0AAC73803FF8}" destId="{EDC0B050-71F7-488A-81F2-6B0E69C53FBC}" srcOrd="4" destOrd="0" presId="urn:microsoft.com/office/officeart/2009/3/layout/PieProcess"/>
    <dgm:cxn modelId="{CE290270-9079-4E86-9FF8-DD5C42EDA478}" type="presParOf" srcId="{EDC0B050-71F7-488A-81F2-6B0E69C53FBC}" destId="{A3D1A077-E9F5-44DC-9D1E-82447D30845E}" srcOrd="0" destOrd="0" presId="urn:microsoft.com/office/officeart/2009/3/layout/PieProcess"/>
    <dgm:cxn modelId="{10CF4396-3577-4C57-A9DD-B14C045BDC19}" type="presParOf" srcId="{EDC0B050-71F7-488A-81F2-6B0E69C53FBC}" destId="{6AA9E251-8D7B-49A1-ADBC-D2B9C16532D2}" srcOrd="1" destOrd="0" presId="urn:microsoft.com/office/officeart/2009/3/layout/PieProcess"/>
    <dgm:cxn modelId="{EF0CCD18-8DC3-4BF4-9CFD-F6C29F91A089}" type="presParOf" srcId="{EDC0B050-71F7-488A-81F2-6B0E69C53FBC}" destId="{6BCBBE08-F145-4912-80B1-565F51CE0265}" srcOrd="2" destOrd="0" presId="urn:microsoft.com/office/officeart/2009/3/layout/PieProcess"/>
    <dgm:cxn modelId="{105E5BD5-7C39-48DC-B6D2-242B44860CC0}" type="presParOf" srcId="{E5A00B98-3FAA-4D8F-8763-0AAC73803FF8}" destId="{D12A16B6-7B23-44DC-B14B-6EBA52EE6424}" srcOrd="5" destOrd="0" presId="urn:microsoft.com/office/officeart/2009/3/layout/PieProcess"/>
    <dgm:cxn modelId="{8AFA91B2-E810-48B9-B37A-2060DF03FFEE}" type="presParOf" srcId="{E5A00B98-3FAA-4D8F-8763-0AAC73803FF8}" destId="{3DEADA0F-A1F3-4A11-9A42-BF3DFDAF9E09}" srcOrd="6" destOrd="0" presId="urn:microsoft.com/office/officeart/2009/3/layout/PieProcess"/>
    <dgm:cxn modelId="{47C0F49F-F7A7-428A-90DC-505CEA9F0595}" type="presParOf" srcId="{3DEADA0F-A1F3-4A11-9A42-BF3DFDAF9E09}" destId="{75F3814A-0D9E-4153-98DE-11E27B7FF50F}" srcOrd="0" destOrd="0" presId="urn:microsoft.com/office/officeart/2009/3/layout/PieProcess"/>
    <dgm:cxn modelId="{A6D15C1E-C5BB-4B0A-B842-374043B73176}" type="presParOf" srcId="{E5A00B98-3FAA-4D8F-8763-0AAC73803FF8}" destId="{BAB4FDFA-C14D-49A4-B010-D5FBB344127F}" srcOrd="7" destOrd="0" presId="urn:microsoft.com/office/officeart/2009/3/layout/PieProcess"/>
    <dgm:cxn modelId="{61615842-1F6F-4F67-9D39-40F080E7E093}" type="presParOf" srcId="{E5A00B98-3FAA-4D8F-8763-0AAC73803FF8}" destId="{90D15AFC-CB96-4A17-947F-573049DD129C}" srcOrd="8" destOrd="0" presId="urn:microsoft.com/office/officeart/2009/3/layout/PieProcess"/>
    <dgm:cxn modelId="{087F6BE9-8020-4034-B963-C52573B6AE96}" type="presParOf" srcId="{90D15AFC-CB96-4A17-947F-573049DD129C}" destId="{99308D73-A9AA-4E5F-B02F-97F94B84D1DF}" srcOrd="0" destOrd="0" presId="urn:microsoft.com/office/officeart/2009/3/layout/PieProcess"/>
    <dgm:cxn modelId="{7E13FA40-2011-48FD-8C13-0F13CF2F3F10}" type="presParOf" srcId="{90D15AFC-CB96-4A17-947F-573049DD129C}" destId="{6B96EB27-2BE8-4648-BF40-28AB2019EC95}" srcOrd="1" destOrd="0" presId="urn:microsoft.com/office/officeart/2009/3/layout/PieProcess"/>
    <dgm:cxn modelId="{D8A40992-1441-4AA3-8F48-84D635D9C954}" type="presParOf" srcId="{90D15AFC-CB96-4A17-947F-573049DD129C}" destId="{AB25CB8D-9B05-43D8-84A4-56270D32872E}" srcOrd="2" destOrd="0" presId="urn:microsoft.com/office/officeart/2009/3/layout/PieProcess"/>
    <dgm:cxn modelId="{1D3A4663-2F8C-466C-8087-2D0B4BBB1043}" type="presParOf" srcId="{E5A00B98-3FAA-4D8F-8763-0AAC73803FF8}" destId="{C650E9C8-271C-454E-8CD6-DE36177B87E7}" srcOrd="9" destOrd="0" presId="urn:microsoft.com/office/officeart/2009/3/layout/PieProcess"/>
    <dgm:cxn modelId="{0D5C6A01-D823-48C1-A013-2E7F27F4B13E}" type="presParOf" srcId="{E5A00B98-3FAA-4D8F-8763-0AAC73803FF8}" destId="{83E539D9-94EE-4ED6-AC43-992428CE9EF4}" srcOrd="10" destOrd="0" presId="urn:microsoft.com/office/officeart/2009/3/layout/PieProcess"/>
    <dgm:cxn modelId="{4CCA0595-4211-4DBB-8287-E77BC03FC28E}" type="presParOf" srcId="{83E539D9-94EE-4ED6-AC43-992428CE9EF4}" destId="{7F4E2537-FB1B-452A-81D3-3FBA2557104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DA37-6732-4EA9-A4E3-6903631798B1}">
      <dsp:nvSpPr>
        <dsp:cNvPr id="0" name=""/>
        <dsp:cNvSpPr/>
      </dsp:nvSpPr>
      <dsp:spPr>
        <a:xfrm>
          <a:off x="1598" y="100824"/>
          <a:ext cx="586898" cy="5868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E13EA-B0BC-456A-BE3F-0DFE15B48DBC}">
      <dsp:nvSpPr>
        <dsp:cNvPr id="0" name=""/>
        <dsp:cNvSpPr/>
      </dsp:nvSpPr>
      <dsp:spPr>
        <a:xfrm>
          <a:off x="60288" y="159514"/>
          <a:ext cx="469518" cy="469518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7B51-AA98-474E-91F1-06D4652314F4}">
      <dsp:nvSpPr>
        <dsp:cNvPr id="0" name=""/>
        <dsp:cNvSpPr/>
      </dsp:nvSpPr>
      <dsp:spPr>
        <a:xfrm rot="16200000">
          <a:off x="-673334" y="1421346"/>
          <a:ext cx="1702006" cy="35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O colecionador  de horas</a:t>
          </a:r>
        </a:p>
      </dsp:txBody>
      <dsp:txXfrm>
        <a:off x="-673334" y="1421346"/>
        <a:ext cx="1702006" cy="352139"/>
      </dsp:txXfrm>
    </dsp:sp>
    <dsp:sp modelId="{A3D99F8A-5671-4245-89B7-32FFED948520}">
      <dsp:nvSpPr>
        <dsp:cNvPr id="0" name=""/>
        <dsp:cNvSpPr/>
      </dsp:nvSpPr>
      <dsp:spPr>
        <a:xfrm>
          <a:off x="412428" y="100824"/>
          <a:ext cx="1173797" cy="23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</a:t>
          </a:r>
        </a:p>
      </dsp:txBody>
      <dsp:txXfrm>
        <a:off x="412428" y="100824"/>
        <a:ext cx="1173797" cy="2347594"/>
      </dsp:txXfrm>
    </dsp:sp>
    <dsp:sp modelId="{A3D1A077-E9F5-44DC-9D1E-82447D30845E}">
      <dsp:nvSpPr>
        <dsp:cNvPr id="0" name=""/>
        <dsp:cNvSpPr/>
      </dsp:nvSpPr>
      <dsp:spPr>
        <a:xfrm>
          <a:off x="1788220" y="100824"/>
          <a:ext cx="586898" cy="5868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9E251-8D7B-49A1-ADBC-D2B9C16532D2}">
      <dsp:nvSpPr>
        <dsp:cNvPr id="0" name=""/>
        <dsp:cNvSpPr/>
      </dsp:nvSpPr>
      <dsp:spPr>
        <a:xfrm>
          <a:off x="1846910" y="159514"/>
          <a:ext cx="469518" cy="46951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BE08-F145-4912-80B1-565F51CE0265}">
      <dsp:nvSpPr>
        <dsp:cNvPr id="0" name=""/>
        <dsp:cNvSpPr/>
      </dsp:nvSpPr>
      <dsp:spPr>
        <a:xfrm rot="16200000">
          <a:off x="1113286" y="1421346"/>
          <a:ext cx="1702006" cy="35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Telha crua</a:t>
          </a:r>
        </a:p>
      </dsp:txBody>
      <dsp:txXfrm>
        <a:off x="1113286" y="1421346"/>
        <a:ext cx="1702006" cy="352139"/>
      </dsp:txXfrm>
    </dsp:sp>
    <dsp:sp modelId="{75F3814A-0D9E-4153-98DE-11E27B7FF50F}">
      <dsp:nvSpPr>
        <dsp:cNvPr id="0" name=""/>
        <dsp:cNvSpPr/>
      </dsp:nvSpPr>
      <dsp:spPr>
        <a:xfrm>
          <a:off x="2199049" y="100824"/>
          <a:ext cx="1173797" cy="23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2005</a:t>
          </a:r>
        </a:p>
      </dsp:txBody>
      <dsp:txXfrm>
        <a:off x="2199049" y="100824"/>
        <a:ext cx="1173797" cy="2347594"/>
      </dsp:txXfrm>
    </dsp:sp>
    <dsp:sp modelId="{99308D73-A9AA-4E5F-B02F-97F94B84D1DF}">
      <dsp:nvSpPr>
        <dsp:cNvPr id="0" name=""/>
        <dsp:cNvSpPr/>
      </dsp:nvSpPr>
      <dsp:spPr>
        <a:xfrm>
          <a:off x="3574841" y="100824"/>
          <a:ext cx="586898" cy="58689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EB27-2BE8-4648-BF40-28AB2019EC95}">
      <dsp:nvSpPr>
        <dsp:cNvPr id="0" name=""/>
        <dsp:cNvSpPr/>
      </dsp:nvSpPr>
      <dsp:spPr>
        <a:xfrm>
          <a:off x="3633531" y="159514"/>
          <a:ext cx="469518" cy="4695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CB8D-9B05-43D8-84A4-56270D32872E}">
      <dsp:nvSpPr>
        <dsp:cNvPr id="0" name=""/>
        <dsp:cNvSpPr/>
      </dsp:nvSpPr>
      <dsp:spPr>
        <a:xfrm rot="16200000">
          <a:off x="2899908" y="1421346"/>
          <a:ext cx="1702006" cy="35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Pena mínima</a:t>
          </a:r>
        </a:p>
      </dsp:txBody>
      <dsp:txXfrm>
        <a:off x="2899908" y="1421346"/>
        <a:ext cx="1702006" cy="352139"/>
      </dsp:txXfrm>
    </dsp:sp>
    <dsp:sp modelId="{7F4E2537-FB1B-452A-81D3-3FBA2557104C}">
      <dsp:nvSpPr>
        <dsp:cNvPr id="0" name=""/>
        <dsp:cNvSpPr/>
      </dsp:nvSpPr>
      <dsp:spPr>
        <a:xfrm>
          <a:off x="3985670" y="100824"/>
          <a:ext cx="1173797" cy="234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</a:p>
      </dsp:txBody>
      <dsp:txXfrm>
        <a:off x="3985670" y="100824"/>
        <a:ext cx="1173797" cy="2347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4DA37-6732-4EA9-A4E3-6903631798B1}">
      <dsp:nvSpPr>
        <dsp:cNvPr id="0" name=""/>
        <dsp:cNvSpPr/>
      </dsp:nvSpPr>
      <dsp:spPr>
        <a:xfrm>
          <a:off x="1669" y="10085"/>
          <a:ext cx="640456" cy="6404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E13EA-B0BC-456A-BE3F-0DFE15B48DBC}">
      <dsp:nvSpPr>
        <dsp:cNvPr id="0" name=""/>
        <dsp:cNvSpPr/>
      </dsp:nvSpPr>
      <dsp:spPr>
        <a:xfrm>
          <a:off x="65715" y="74131"/>
          <a:ext cx="512365" cy="512365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7B51-AA98-474E-91F1-06D4652314F4}">
      <dsp:nvSpPr>
        <dsp:cNvPr id="0" name=""/>
        <dsp:cNvSpPr/>
      </dsp:nvSpPr>
      <dsp:spPr>
        <a:xfrm rot="16200000">
          <a:off x="-734855" y="1451113"/>
          <a:ext cx="1857323" cy="38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Dança em seda nua</a:t>
          </a:r>
        </a:p>
      </dsp:txBody>
      <dsp:txXfrm>
        <a:off x="-734855" y="1451113"/>
        <a:ext cx="1857323" cy="384273"/>
      </dsp:txXfrm>
    </dsp:sp>
    <dsp:sp modelId="{A3D99F8A-5671-4245-89B7-32FFED948520}">
      <dsp:nvSpPr>
        <dsp:cNvPr id="0" name=""/>
        <dsp:cNvSpPr/>
      </dsp:nvSpPr>
      <dsp:spPr>
        <a:xfrm>
          <a:off x="449989" y="10085"/>
          <a:ext cx="1280913" cy="256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2009</a:t>
          </a:r>
        </a:p>
      </dsp:txBody>
      <dsp:txXfrm>
        <a:off x="449989" y="10085"/>
        <a:ext cx="1280913" cy="2561826"/>
      </dsp:txXfrm>
    </dsp:sp>
    <dsp:sp modelId="{A3D1A077-E9F5-44DC-9D1E-82447D30845E}">
      <dsp:nvSpPr>
        <dsp:cNvPr id="0" name=""/>
        <dsp:cNvSpPr/>
      </dsp:nvSpPr>
      <dsp:spPr>
        <a:xfrm>
          <a:off x="1969959" y="10085"/>
          <a:ext cx="640456" cy="6404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9E251-8D7B-49A1-ADBC-D2B9C16532D2}">
      <dsp:nvSpPr>
        <dsp:cNvPr id="0" name=""/>
        <dsp:cNvSpPr/>
      </dsp:nvSpPr>
      <dsp:spPr>
        <a:xfrm>
          <a:off x="2034004" y="74131"/>
          <a:ext cx="512365" cy="51236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BE08-F145-4912-80B1-565F51CE0265}">
      <dsp:nvSpPr>
        <dsp:cNvPr id="0" name=""/>
        <dsp:cNvSpPr/>
      </dsp:nvSpPr>
      <dsp:spPr>
        <a:xfrm rot="16200000">
          <a:off x="1233434" y="1451113"/>
          <a:ext cx="1857323" cy="38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 teorema da feira</a:t>
          </a:r>
        </a:p>
      </dsp:txBody>
      <dsp:txXfrm>
        <a:off x="1233434" y="1451113"/>
        <a:ext cx="1857323" cy="384273"/>
      </dsp:txXfrm>
    </dsp:sp>
    <dsp:sp modelId="{75F3814A-0D9E-4153-98DE-11E27B7FF50F}">
      <dsp:nvSpPr>
        <dsp:cNvPr id="0" name=""/>
        <dsp:cNvSpPr/>
      </dsp:nvSpPr>
      <dsp:spPr>
        <a:xfrm>
          <a:off x="2418278" y="10085"/>
          <a:ext cx="1280913" cy="256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</a:t>
          </a:r>
        </a:p>
      </dsp:txBody>
      <dsp:txXfrm>
        <a:off x="2418278" y="10085"/>
        <a:ext cx="1280913" cy="2561826"/>
      </dsp:txXfrm>
    </dsp:sp>
    <dsp:sp modelId="{99308D73-A9AA-4E5F-B02F-97F94B84D1DF}">
      <dsp:nvSpPr>
        <dsp:cNvPr id="0" name=""/>
        <dsp:cNvSpPr/>
      </dsp:nvSpPr>
      <dsp:spPr>
        <a:xfrm>
          <a:off x="3938248" y="10085"/>
          <a:ext cx="640456" cy="640456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EB27-2BE8-4648-BF40-28AB2019EC95}">
      <dsp:nvSpPr>
        <dsp:cNvPr id="0" name=""/>
        <dsp:cNvSpPr/>
      </dsp:nvSpPr>
      <dsp:spPr>
        <a:xfrm>
          <a:off x="4002294" y="74131"/>
          <a:ext cx="512365" cy="5123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CB8D-9B05-43D8-84A4-56270D32872E}">
      <dsp:nvSpPr>
        <dsp:cNvPr id="0" name=""/>
        <dsp:cNvSpPr/>
      </dsp:nvSpPr>
      <dsp:spPr>
        <a:xfrm rot="16200000">
          <a:off x="3201723" y="1451113"/>
          <a:ext cx="1857323" cy="38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Cais natalenses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Resma</a:t>
          </a:r>
        </a:p>
      </dsp:txBody>
      <dsp:txXfrm>
        <a:off x="3201723" y="1451113"/>
        <a:ext cx="1857323" cy="384273"/>
      </dsp:txXfrm>
    </dsp:sp>
    <dsp:sp modelId="{7F4E2537-FB1B-452A-81D3-3FBA2557104C}">
      <dsp:nvSpPr>
        <dsp:cNvPr id="0" name=""/>
        <dsp:cNvSpPr/>
      </dsp:nvSpPr>
      <dsp:spPr>
        <a:xfrm>
          <a:off x="4386567" y="10085"/>
          <a:ext cx="1280913" cy="2561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</a:p>
      </dsp:txBody>
      <dsp:txXfrm>
        <a:off x="4386567" y="10085"/>
        <a:ext cx="1280913" cy="2561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3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72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0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45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49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1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10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09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22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9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67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3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30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0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32AD-D93C-4289-97D1-912E6DFD16A6}" type="datetimeFigureOut">
              <a:rPr lang="pt-BR" smtClean="0"/>
              <a:t>15/11/2019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2247-C769-44DA-BEC1-3FEEB061B5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107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omiranda.com.br/poesia_brasis/rio_grande_norte/livio_oliveir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fif"/><Relationship Id="rId18" Type="http://schemas.openxmlformats.org/officeDocument/2006/relationships/image" Target="../media/image15.jfi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fif"/><Relationship Id="rId17" Type="http://schemas.openxmlformats.org/officeDocument/2006/relationships/image" Target="../media/image14.jfif"/><Relationship Id="rId2" Type="http://schemas.openxmlformats.org/officeDocument/2006/relationships/diagramData" Target="../diagrams/data1.xml"/><Relationship Id="rId16" Type="http://schemas.openxmlformats.org/officeDocument/2006/relationships/image" Target="../media/image13.jfif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fif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359DE-DE2D-4AE3-91E6-419B18486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2144" y="1001231"/>
            <a:ext cx="10361770" cy="2925457"/>
          </a:xfrm>
        </p:spPr>
        <p:txBody>
          <a:bodyPr/>
          <a:lstStyle/>
          <a:p>
            <a:pPr algn="ctr"/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 </a:t>
            </a:r>
            <a:r>
              <a:rPr lang="pt-BR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Poço Redondo é Poesia!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B85DE7-D1F9-4CD6-A0DB-65F8D8713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40"/>
            <a:ext cx="8144134" cy="1815766"/>
          </a:xfrm>
        </p:spPr>
        <p:txBody>
          <a:bodyPr>
            <a:normAutofit/>
          </a:bodyPr>
          <a:lstStyle/>
          <a:p>
            <a:pPr algn="l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Colégio Municipal Nossa Senhora da Conceição</a:t>
            </a:r>
          </a:p>
          <a:p>
            <a:pPr algn="l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 Cláudia Virgínia Fontes Sacramento </a:t>
            </a:r>
          </a:p>
          <a:p>
            <a:pPr algn="l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Professora Cláudia Mara de Santana</a:t>
            </a: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5B828E33-0DB5-4C61-90DF-FBED625D58F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79" y="2688560"/>
            <a:ext cx="1564490" cy="14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78E301-2502-4827-84C3-7678BA67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16" y="2688560"/>
            <a:ext cx="1152606" cy="14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8F974-24A2-418A-B0C8-B688080D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3º Momento: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oral do poema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1336CA-45F8-45BF-B738-2537C200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64268" cy="359931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Colocar o título do poema no quadro e pedir aos/às alunos/as que falem sobre o que o título expressa e se há relação clara com o poema.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 que identifiquem palavras que indiquem o ambiente sobre o qual o poema fala.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Solicitar que identifiquem palavras repetitivas e estimular que eles/as falem sobre como compreendem essa repetição. 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 que falem sobre o que compreenderam do poema como um todo.</a:t>
            </a:r>
          </a:p>
        </p:txBody>
      </p:sp>
    </p:spTree>
    <p:extLst>
      <p:ext uri="{BB962C8B-B14F-4D97-AF65-F5344CB8AC3E}">
        <p14:creationId xmlns:p14="http://schemas.microsoft.com/office/powerpoint/2010/main" val="2546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2D6ED-DD0A-4F9D-B7EE-0BF9B00D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4º Momento: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do poema e análise gramatical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A5F571-9BAE-468C-B16B-BD991858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222141" cy="3599316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a quantidade de estrofes e de versos presentes no poema.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os substantivos presentes no texto e debater sobre a relação existente entre eles e o suposto ambiente descrito no poema.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Localizar os verbos presentes no texto e identificar o tempo em que eles se apresentam.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9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182FD-BADB-4FC4-BC34-08A9CF96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Estrofes, versos e rimas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DD3B2-B707-4670-81A3-1BD25428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410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o vento.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a onda.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o sol que molha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sal que cola na pele.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a rocha encoberta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águas que se batem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barco que encalha.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um homem dentro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apenas o oceano em volta.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livro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2014,p.113)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F6DEDC-0EC9-4BEE-89C2-AD51EE851F43}"/>
              </a:ext>
            </a:extLst>
          </p:cNvPr>
          <p:cNvSpPr txBox="1"/>
          <p:nvPr/>
        </p:nvSpPr>
        <p:spPr>
          <a:xfrm>
            <a:off x="5174900" y="2461845"/>
            <a:ext cx="6236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tem apenas uma estrofe.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9 versos.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rimas, já que as terminações dos versos são: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onda, olha, ele,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atem, alha, dentro,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Explicar que a rima é definida a partir da última vogal tônica da palavra e que cada rima é identificada por uma letra, na ordem em que aparece cada terminação. Assim:</a:t>
            </a:r>
          </a:p>
          <a:p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(a), onda (b), olha (c), ele (d),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(e), atem (f), alha (g), entro (h),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</a:p>
        </p:txBody>
      </p:sp>
    </p:spTree>
    <p:extLst>
      <p:ext uri="{BB962C8B-B14F-4D97-AF65-F5344CB8AC3E}">
        <p14:creationId xmlns:p14="http://schemas.microsoft.com/office/powerpoint/2010/main" val="229117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182FD-BADB-4FC4-BC34-08A9CF96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Verbos e substantivos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DD3B2-B707-4670-81A3-1BD25428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410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apenas 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apenas 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molha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apenas a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encoberta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águas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batem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encalha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um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dentro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apenas o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volta.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livro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2014,p.113)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F6DEDC-0EC9-4BEE-89C2-AD51EE851F43}"/>
              </a:ext>
            </a:extLst>
          </p:cNvPr>
          <p:cNvSpPr txBox="1"/>
          <p:nvPr/>
        </p:nvSpPr>
        <p:spPr>
          <a:xfrm>
            <a:off x="5174900" y="2461845"/>
            <a:ext cx="6236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apresenta cinco verbos: ser, molhar, colar, bater, encalhar.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estão no Presente do Indicativo, o que indica que se está descrevendo algo que se vê no momento presente.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substantivos (10) são concretos. Boa parte deles se relacionada à ideia de natureza: vento, onda, sol, sal, rocha, águas e oceano (7). Dois deles se referem ao ser humano: pele e homem. E “barco” se refere ao meio que o homem utilizada para estar na natureza marítima.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9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DC5C3-3CAB-4109-928F-A9CDA29E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5º Momento: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poema e ilustração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BA8ED8-8F22-4E85-B538-88CE66AA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Pedir aos/às alunos/as que utilizem o mesmo título do poema e, de acordo com a sua imaginação, criem um novo poema a partir desse título. É interessante que o/a professor/a peça aos/às alunos/as para que eles/as imaginem que estão em um determinado lugar e somente depois disso criem o seu poema.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a criação do poema, solicitar que os/as alunos/as façam a ilustração de seus poemas. Se houver  a possibilidade, pedir a colaboração do/a professor/a de artes.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Solicitar a cada aluno/a leitura oral de seu poema.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72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CF5B-B610-491F-8C23-EE41324D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6º Momento : Exposição dos poemas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ED163D-6B7F-4FCD-BB7F-73F589BA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momento, haverá a exposição desses poemas para que outros/as alunos/as da escola possam apreciar as produções feitas.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interessante criar, com a turma, um convite para a exposição, de modo a envolver os/as alunos/as em um momento de trocas coletivas e interação social.</a:t>
            </a:r>
          </a:p>
        </p:txBody>
      </p:sp>
    </p:spTree>
    <p:extLst>
      <p:ext uri="{BB962C8B-B14F-4D97-AF65-F5344CB8AC3E}">
        <p14:creationId xmlns:p14="http://schemas.microsoft.com/office/powerpoint/2010/main" val="320608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9F4C-6440-488D-8C22-02CB8867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6219C3-A6A1-4F24-BA4D-494144AB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BECHARA, Evanildo.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Moderna gramática portuguesa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37ª. Ed. Rio de Janeiro: Nova Fronteira, 2009.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OLIVEIRA, Lívio.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teorema da feira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Natal: Edição do autor, 2012.</a:t>
            </a:r>
          </a:p>
        </p:txBody>
      </p:sp>
    </p:spTree>
    <p:extLst>
      <p:ext uri="{BB962C8B-B14F-4D97-AF65-F5344CB8AC3E}">
        <p14:creationId xmlns:p14="http://schemas.microsoft.com/office/powerpoint/2010/main" val="312548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A543-0369-4053-AC7B-6208B152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 Didática</a:t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“O que há em volta”, do poeta Lívio Oliveira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C6B318-771E-4946-829E-CA945844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Autoria: Cláudia Virgínia Fontes Sacramento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Cláudia  Mara de Santana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10/11/2019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Público-alvo: 9º ano do Ensino Fundamental </a:t>
            </a:r>
          </a:p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 horária: 5 aulas de 50 min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3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C3BB8-7D5F-489B-BE1A-E6D10869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118413-FF13-4B33-9839-E5418F06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sequência didática tem por objetivo trabalhar a leitura e interpretação do poema “O que há em volta”, de Lívio Oliveira, e também levar os/as alunos/as a: identificar a quantidade de estrofes, de versos, verificar a existência ou não de rimas; observar os substantivos e os verbos presentes no poema ; produzir poema e ilustrá-lo.</a:t>
            </a:r>
          </a:p>
        </p:txBody>
      </p:sp>
    </p:spTree>
    <p:extLst>
      <p:ext uri="{BB962C8B-B14F-4D97-AF65-F5344CB8AC3E}">
        <p14:creationId xmlns:p14="http://schemas.microsoft.com/office/powerpoint/2010/main" val="32938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182FD-BADB-4FC4-BC34-08A9CF96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Texto: “O que há em volta”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DD3B2-B707-4670-81A3-1BD254288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410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o vento.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a onda.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o sol que molha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sal que cola na pele.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apenas a rocha encoberta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águas que se batem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barco que encalha.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um homem dentro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apenas o oceano em volta.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livro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2014,p.113)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00B946-B0F1-4381-AEFF-FC6CDBF907C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8058" t="18184" r="18500" b="5654"/>
          <a:stretch/>
        </p:blipFill>
        <p:spPr bwMode="auto">
          <a:xfrm>
            <a:off x="5594350" y="2549899"/>
            <a:ext cx="4700588" cy="3172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DA7AD6A-64EF-45A0-ACDB-AE852B4A8529}"/>
              </a:ext>
            </a:extLst>
          </p:cNvPr>
          <p:cNvSpPr/>
          <p:nvPr/>
        </p:nvSpPr>
        <p:spPr>
          <a:xfrm>
            <a:off x="5535819" y="5735440"/>
            <a:ext cx="1935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www.guiaviagensbrasil.com</a:t>
            </a:r>
          </a:p>
        </p:txBody>
      </p:sp>
    </p:spTree>
    <p:extLst>
      <p:ext uri="{BB962C8B-B14F-4D97-AF65-F5344CB8AC3E}">
        <p14:creationId xmlns:p14="http://schemas.microsoft.com/office/powerpoint/2010/main" val="251256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CD87903-1FE8-41E5-9572-3C8EDC5A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1º Momento: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autor Lívio Oliveira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8C4364-CAD2-4323-A455-1C6610DE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0" y="1990510"/>
            <a:ext cx="9613861" cy="359931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o poeta à turma, mostrando sua trajetória, seus livros e curiosidades sobre sua cidade: Natal.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uma entrevista do poeta Lívio Oliveira (https://youtu.be/Lx09QV7HOR0)</a:t>
            </a:r>
          </a:p>
        </p:txBody>
      </p:sp>
      <p:pic>
        <p:nvPicPr>
          <p:cNvPr id="1026" name="Picture 2" descr="Resultado de imagem para entrevista com o poeta Lívio oliveira">
            <a:extLst>
              <a:ext uri="{FF2B5EF4-FFF2-40B4-BE49-F238E27FC236}">
                <a16:creationId xmlns:a16="http://schemas.microsoft.com/office/drawing/2014/main" id="{7B49B0FD-3B44-4312-A6FE-7DDF754D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43" y="3121171"/>
            <a:ext cx="3534896" cy="31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0F0C1-A944-49C7-9C39-5730CFA9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20" y="753228"/>
            <a:ext cx="5054362" cy="1080938"/>
          </a:xfrm>
        </p:spPr>
        <p:txBody>
          <a:bodyPr/>
          <a:lstStyle/>
          <a:p>
            <a:r>
              <a:rPr lang="pt-BR" dirty="0"/>
              <a:t>RIO GRANDE DO NORTE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8D508B-3EC1-4623-B6FA-009129B1F04B}"/>
              </a:ext>
            </a:extLst>
          </p:cNvPr>
          <p:cNvSpPr/>
          <p:nvPr/>
        </p:nvSpPr>
        <p:spPr>
          <a:xfrm>
            <a:off x="7394029" y="5664346"/>
            <a:ext cx="29001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/>
              <a:t>https://www.todamateria.com.br/regiao-nordeste/</a:t>
            </a:r>
          </a:p>
        </p:txBody>
      </p:sp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B3760575-1117-4203-813F-060A8270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69" y="2149625"/>
            <a:ext cx="3355076" cy="3497667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8596D13-8D82-4CB8-9C19-F8776135720F}"/>
              </a:ext>
            </a:extLst>
          </p:cNvPr>
          <p:cNvSpPr/>
          <p:nvPr/>
        </p:nvSpPr>
        <p:spPr>
          <a:xfrm rot="9821620" flipV="1">
            <a:off x="10160822" y="2697268"/>
            <a:ext cx="1493000" cy="53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2D90C-4D0C-4CDA-BD6B-0F0D25B0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Lívio Oliveira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68E7A8-B95C-4FD5-A053-39A46A82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7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Nasceu em Natal – RN, em 1969 e atua profissionalmente como Procurador Federal. Mas, a literatura em sua vida é algo visceral, que lhe toma por inteiro. Além de dois livros de poesia (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Colecionador de Horas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publicado em 2002 e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Telha Crua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2005), Lívio Oliveira publicou também um livro de ensaios intitulado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Bibliotecas Vivas do Rio Grande do Norte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(2005). Em 2004 foi premiado com o primeiro lugar nos dois concursos de poesia mais concorridos no Estado: OTHONIEL MENEZES - FUNCARTE//Natal e LUÍS CARLOS GUIMARÃES- FJA/RN.</a:t>
            </a:r>
          </a:p>
          <a:p>
            <a:pPr marL="0" indent="0">
              <a:buNone/>
            </a:pP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http://www.antoniomiranda.com.br/poesia_brasis/rio_grande_norte/livio_oliveira.html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5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DC56D-3373-430A-BD81-38C0BA33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782174"/>
            <a:ext cx="9615743" cy="104923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 DO TEMPO DE SUA PRODUÇÃO POÉTICA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671C78-9D12-4BEB-A5EE-B25F8DE3C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272635"/>
              </p:ext>
            </p:extLst>
          </p:nvPr>
        </p:nvGraphicFramePr>
        <p:xfrm>
          <a:off x="327245" y="2096328"/>
          <a:ext cx="5161067" cy="254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405907A-4B22-4DA0-81BB-84B2FD2D9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476742"/>
              </p:ext>
            </p:extLst>
          </p:nvPr>
        </p:nvGraphicFramePr>
        <p:xfrm>
          <a:off x="5573373" y="2138001"/>
          <a:ext cx="5669151" cy="258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5DEDC30D-477E-4AD2-A4D2-F1CE1FA0F0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866" y="2841229"/>
            <a:ext cx="1002284" cy="1454324"/>
          </a:xfrm>
          <a:prstGeom prst="rect">
            <a:avLst/>
          </a:prstGeom>
        </p:spPr>
      </p:pic>
      <p:pic>
        <p:nvPicPr>
          <p:cNvPr id="11" name="Imagem 10" descr="Uma imagem contendo edifício&#10;&#10;Descrição gerada automaticamente">
            <a:extLst>
              <a:ext uri="{FF2B5EF4-FFF2-40B4-BE49-F238E27FC236}">
                <a16:creationId xmlns:a16="http://schemas.microsoft.com/office/drawing/2014/main" id="{7A98DC39-37A6-4306-AA9B-1396BA722A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722" y="2841229"/>
            <a:ext cx="1052669" cy="1454324"/>
          </a:xfrm>
          <a:prstGeom prst="rect">
            <a:avLst/>
          </a:prstGeom>
        </p:spPr>
      </p:pic>
      <p:pic>
        <p:nvPicPr>
          <p:cNvPr id="13" name="Imagem 12" descr="Uma imagem contendo garrafa&#10;&#10;Descrição gerada automaticamente">
            <a:extLst>
              <a:ext uri="{FF2B5EF4-FFF2-40B4-BE49-F238E27FC236}">
                <a16:creationId xmlns:a16="http://schemas.microsoft.com/office/drawing/2014/main" id="{969F5F6C-C5BA-4979-9665-01A02F08D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1575" y="2841229"/>
            <a:ext cx="1012424" cy="132790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31A92F-4CAB-4065-8E32-B3E2EC6118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9496" y="2841229"/>
            <a:ext cx="1051252" cy="1435396"/>
          </a:xfrm>
          <a:prstGeom prst="rect">
            <a:avLst/>
          </a:prstGeom>
        </p:spPr>
      </p:pic>
      <p:pic>
        <p:nvPicPr>
          <p:cNvPr id="17" name="Imagem 16" descr="Uma imagem contendo contêiner, cesta, interior&#10;&#10;Descrição gerada automaticamente">
            <a:extLst>
              <a:ext uri="{FF2B5EF4-FFF2-40B4-BE49-F238E27FC236}">
                <a16:creationId xmlns:a16="http://schemas.microsoft.com/office/drawing/2014/main" id="{066E922B-1AB8-416F-9330-3E82A02A89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5154" y="2841230"/>
            <a:ext cx="919578" cy="145432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15E38E9-9BE2-44D2-894B-A34239132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11151" y="2841229"/>
            <a:ext cx="745546" cy="1124715"/>
          </a:xfrm>
          <a:prstGeom prst="rect">
            <a:avLst/>
          </a:prstGeom>
        </p:spPr>
      </p:pic>
      <p:pic>
        <p:nvPicPr>
          <p:cNvPr id="21" name="Imagem 20" descr="Uma imagem contendo interior&#10;&#10;Descrição gerada automaticamente">
            <a:extLst>
              <a:ext uri="{FF2B5EF4-FFF2-40B4-BE49-F238E27FC236}">
                <a16:creationId xmlns:a16="http://schemas.microsoft.com/office/drawing/2014/main" id="{4F5053AD-D7C7-4DE5-9A1D-B8043DF220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11151" y="4157641"/>
            <a:ext cx="777952" cy="1265586"/>
          </a:xfrm>
          <a:prstGeom prst="rect">
            <a:avLst/>
          </a:prstGeom>
        </p:spPr>
      </p:pic>
      <p:pic>
        <p:nvPicPr>
          <p:cNvPr id="14" name="Picture 6" descr="Resultado de imagem para livros de Livio Oliveira">
            <a:extLst>
              <a:ext uri="{FF2B5EF4-FFF2-40B4-BE49-F238E27FC236}">
                <a16:creationId xmlns:a16="http://schemas.microsoft.com/office/drawing/2014/main" id="{9A08663F-5702-49C9-9A48-EBA32304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22" y="4422820"/>
            <a:ext cx="1089339" cy="1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3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13DDC-A340-4B6F-8854-8085747D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2º Momento: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“O que há em volta”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DE2D54-0BCC-46F3-98B5-5A217ABD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Entregar cópia do poema “O que há em volta”.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Solicitar que os/as alunos/as façam uma leitura silenciosa, destacando as palavras cujo significado eles/as não conheçam.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oral pelo/a professor/a, observando a entonação e o ritmo da leitura, e em seguida uma leitura coletiva para que haja a participação do/a aluno/a.</a:t>
            </a:r>
          </a:p>
        </p:txBody>
      </p:sp>
    </p:spTree>
    <p:extLst>
      <p:ext uri="{BB962C8B-B14F-4D97-AF65-F5344CB8AC3E}">
        <p14:creationId xmlns:p14="http://schemas.microsoft.com/office/powerpoint/2010/main" val="54967070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2477</TotalTime>
  <Words>1110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Berlim</vt:lpstr>
      <vt:lpstr>Projeto Poço Redondo é Poesia!</vt:lpstr>
      <vt:lpstr>Sequência Didática O poema “O que há em volta”, do poeta Lívio Oliveira </vt:lpstr>
      <vt:lpstr>Descrição</vt:lpstr>
      <vt:lpstr>Texto: “O que há em volta”</vt:lpstr>
      <vt:lpstr>1º Momento:  O autor Lívio Oliveira</vt:lpstr>
      <vt:lpstr>RIO GRANDE DO NORTE</vt:lpstr>
      <vt:lpstr>Lívio Oliveira</vt:lpstr>
      <vt:lpstr>LINHA DO TEMPO DE SUA PRODUÇÃO POÉTICA</vt:lpstr>
      <vt:lpstr>2º Momento:  O poema “O que há em volta”</vt:lpstr>
      <vt:lpstr>3º Momento:  Interpretação oral do poema</vt:lpstr>
      <vt:lpstr>4º Momento:  Estrutura do poema e análise gramatical</vt:lpstr>
      <vt:lpstr>Estrofes, versos e rimas</vt:lpstr>
      <vt:lpstr>Verbos e substantivos</vt:lpstr>
      <vt:lpstr>5º Momento:  Produção de poema e ilustração</vt:lpstr>
      <vt:lpstr>6º Momento : Exposição dos poemas</vt:lpstr>
      <vt:lpstr>Referência: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Master</dc:creator>
  <cp:lastModifiedBy>Christina Bielinski Ramalho</cp:lastModifiedBy>
  <cp:revision>48</cp:revision>
  <dcterms:created xsi:type="dcterms:W3CDTF">2019-10-31T11:57:25Z</dcterms:created>
  <dcterms:modified xsi:type="dcterms:W3CDTF">2019-11-16T02:10:49Z</dcterms:modified>
</cp:coreProperties>
</file>