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261" r:id="rId4"/>
    <p:sldId id="260" r:id="rId5"/>
    <p:sldId id="279" r:id="rId6"/>
    <p:sldId id="258" r:id="rId7"/>
    <p:sldId id="278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0"/>
  </p:normalViewPr>
  <p:slideViewPr>
    <p:cSldViewPr>
      <p:cViewPr varScale="1">
        <p:scale>
          <a:sx n="54" d="100"/>
          <a:sy n="54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5D93F3-6FA7-4928-B39E-FC2D08ADA13F}" type="datetimeFigureOut">
              <a:rPr lang="pt-BR" smtClean="0"/>
              <a:pPr/>
              <a:t>02/12/2019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D3D40A-54A3-4741-9A45-3867D22F87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bstantivoplural.com.br/new/author/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670" y="709245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Times New Roman" pitchFamily="18" charset="0"/>
                <a:cs typeface="Times New Roman" pitchFamily="18" charset="0"/>
              </a:rPr>
              <a:t>Monte Alegre é Poesia!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71670" y="1571612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Escola Municipal Dr. Luiz Garcia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Povoado União dos Conselheiros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Monte Alegre de Sergipe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29190" y="2928934"/>
            <a:ext cx="4214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Professoras: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Ana Carla Moura de Andrade</a:t>
            </a:r>
          </a:p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Elani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Cristina Santos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Maria José de Santana Lima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Patrícia Alves de Monteiro Mendonça</a:t>
            </a:r>
          </a:p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Regivania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dos Santos Cost</a:t>
            </a:r>
            <a:r>
              <a:rPr lang="pt-BR" dirty="0"/>
              <a:t>a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8ADA08-7A03-4CB1-A814-D11ACB27A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38" y="2636912"/>
            <a:ext cx="240996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SONTEC\Pictures\2019-10-27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200896" cy="6200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ISONTEC\Pictures\2019-10-27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95803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ISONTEC\Pictures\2019-10-27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741521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ISONTEC\Pictures\2019-10-27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772400" cy="648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ISONTEC\Pictures\2019-10-27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6915144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ISONTEC\Pictures\2019-10-27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77240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ISONTEC\Pictures\2019-10-27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7724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ISONTEC\Pictures\2019-10-27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5728"/>
            <a:ext cx="7415242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ISONTEC\Pictures\2019-10-27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772400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LISONTEC\Pictures\2019-10-27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3"/>
            <a:ext cx="7343772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0892" y="836712"/>
            <a:ext cx="47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OFICINA</a:t>
            </a:r>
          </a:p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Poema ilustrado e reescrito </a:t>
            </a:r>
          </a:p>
          <a:p>
            <a:pPr algn="ctr"/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83768" y="2591038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Objetivos: 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Despertar o gosto pela escrita e leitura;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Estimular a oralidade;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Desenvolver a criatividade de forma lúdica.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483768" y="4111756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Público alvo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alunos do 3º ao 5° ano do ensino fundamental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Carga horária: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3 horas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LISONTEC\Pictures\2019-10-27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629524" cy="6557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LISONTEC\Pictures\2019-10-27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7724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ISONTEC\Pictures\2019-10-27 projeto\projeto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660084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D829F-7D05-4E62-8113-1AA88E06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19F3BE-6A84-4F4D-BDD2-489E0470B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D’ONOFRIO, Salvatore. </a:t>
            </a:r>
            <a:r>
              <a:rPr lang="pt-BR" i="1" dirty="0"/>
              <a:t>Forma e sentido do texto literário. </a:t>
            </a:r>
            <a:r>
              <a:rPr lang="pt-BR" dirty="0"/>
              <a:t>São Paulo: Ática, 2007.</a:t>
            </a:r>
          </a:p>
          <a:p>
            <a:r>
              <a:rPr lang="pt-BR" dirty="0"/>
              <a:t>OLIVEIRA, Lívio. </a:t>
            </a:r>
            <a:r>
              <a:rPr lang="pt-BR" i="1" dirty="0"/>
              <a:t>O teorema da feira</a:t>
            </a:r>
            <a:r>
              <a:rPr lang="pt-BR" dirty="0"/>
              <a:t>. Natal: Edição do autor, 2012.</a:t>
            </a:r>
          </a:p>
          <a:p>
            <a:r>
              <a:rPr lang="pt-BR" dirty="0"/>
              <a:t>PAZ, Octavio. </a:t>
            </a:r>
            <a:r>
              <a:rPr lang="pt-BR" i="1" dirty="0"/>
              <a:t>O arco e a lira</a:t>
            </a:r>
            <a:r>
              <a:rPr lang="pt-BR" dirty="0"/>
              <a:t>. Rio de Janeiro: Nova Fronteira, 1982.</a:t>
            </a:r>
          </a:p>
          <a:p>
            <a:r>
              <a:rPr lang="pt-BR" dirty="0"/>
              <a:t>RAMALHO, Christina. A poesia é o mundo sendo: o poema na sala de aula. In: </a:t>
            </a:r>
            <a:r>
              <a:rPr lang="pt-BR" i="1" dirty="0"/>
              <a:t>Revista da ANPOLL</a:t>
            </a:r>
            <a:r>
              <a:rPr lang="pt-BR" dirty="0"/>
              <a:t>, n. 36, vol. 1, 2014, p. 330-370.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22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vio olivei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57203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142976" y="3429000"/>
            <a:ext cx="7286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Escritor e Poeta Lívio Oliveira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O escritor Lívio Oliveira sempre gostou de literatura, e a poesia sempre esteve na sua vida. Quando menino costumava jogar xadrez e até chegou a ser prefeito-mirim de Natal, por um dia. Nascido no bairro do Alecrim, foi morar no Barro Vermelho, onde passou a infância e adolescência brincando pelas ruas, jogando bola, ouvindo rock, lendo Fernando Pessoa, Augusto dos Anjos, Manuel Bandeira… e escrevendo.</a:t>
            </a:r>
          </a:p>
          <a:p>
            <a:pPr algn="just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Estas e outras informações estão disponíveis em:</a:t>
            </a:r>
          </a:p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https://www.ramalhochris.com/sequencias-didaticas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692696"/>
            <a:ext cx="74888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Metodologia: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Reunir todos os alunos das turmas citadas anteriormente, na sala de estudo, dando início com apresentação sobre Lívio Oliveira, a qual mostra uma breve biografia do poeta Lívio Oliveira. Em seguida, apresentar uma explanação sobre como eles deverão desenvolver a oficina. 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Primeiro passo: Entrega do poema impresso “O gato calado”, de Lívio Oliveira, para eles fazerem a leitura.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Segundo passo: O/A professor/a lerá oralmente o poema para que os/as alunos/as entendam claramente.</a:t>
            </a:r>
          </a:p>
          <a:p>
            <a:pPr algn="just"/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692696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Terceiro passo: O/A professor/a conduzirá um debate sobre o sentido do poema.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Quarto passo: Os discentes farão a ilustração do poema.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Quinto passo: Os alunos que quiserem trocarão o título do poema e farão um novo texto com base no poema apresentado. O poema criado será lido pelo/a aluno/a. Possíveis correções gramaticais serão feitas pelo/a professor/a, que, no entanto, dará maior destaque à criatividade do texto.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Sexto passo: As ilustrações e os poemas serão exibidos nos murais das salas e da escola.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7373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71800" y="689788"/>
            <a:ext cx="4786346" cy="5478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/>
              <a:t>o gato calado</a:t>
            </a:r>
          </a:p>
          <a:p>
            <a:endParaRPr lang="pt-BR" sz="1400" dirty="0"/>
          </a:p>
          <a:p>
            <a:r>
              <a:rPr lang="pt-BR" sz="1400" dirty="0"/>
              <a:t>gato branco: paz.</a:t>
            </a:r>
          </a:p>
          <a:p>
            <a:r>
              <a:rPr lang="pt-BR" sz="1400" dirty="0"/>
              <a:t>gato preto: medo.</a:t>
            </a:r>
          </a:p>
          <a:p>
            <a:r>
              <a:rPr lang="pt-BR" sz="1400" dirty="0"/>
              <a:t>gato santo: preto e branco.</a:t>
            </a:r>
          </a:p>
          <a:p>
            <a:r>
              <a:rPr lang="pt-BR" sz="1400" dirty="0"/>
              <a:t>o gato,</a:t>
            </a:r>
          </a:p>
          <a:p>
            <a:r>
              <a:rPr lang="pt-BR" sz="1400" dirty="0"/>
              <a:t>o bruxo enovelado</a:t>
            </a:r>
          </a:p>
          <a:p>
            <a:r>
              <a:rPr lang="pt-BR" sz="1400" dirty="0"/>
              <a:t>sibilando,</a:t>
            </a:r>
          </a:p>
          <a:p>
            <a:r>
              <a:rPr lang="pt-BR" sz="1400" dirty="0"/>
              <a:t>roncando</a:t>
            </a:r>
          </a:p>
          <a:p>
            <a:r>
              <a:rPr lang="pt-BR" sz="1400" dirty="0"/>
              <a:t>asma falsa,</a:t>
            </a:r>
          </a:p>
          <a:p>
            <a:r>
              <a:rPr lang="pt-BR" sz="1400" dirty="0"/>
              <a:t>passos leves,</a:t>
            </a:r>
          </a:p>
          <a:p>
            <a:r>
              <a:rPr lang="pt-BR" sz="1400" dirty="0"/>
              <a:t>autistas.</a:t>
            </a:r>
          </a:p>
          <a:p>
            <a:r>
              <a:rPr lang="pt-BR" sz="1400" dirty="0"/>
              <a:t>o gato,</a:t>
            </a:r>
          </a:p>
          <a:p>
            <a:r>
              <a:rPr lang="pt-BR" sz="1400" dirty="0"/>
              <a:t>o louco do lado:</a:t>
            </a:r>
          </a:p>
          <a:p>
            <a:r>
              <a:rPr lang="pt-BR" sz="1400" dirty="0"/>
              <a:t>artista de circo,</a:t>
            </a:r>
          </a:p>
          <a:p>
            <a:r>
              <a:rPr lang="pt-BR" sz="1400" dirty="0"/>
              <a:t>pagando mico,</a:t>
            </a:r>
          </a:p>
          <a:p>
            <a:r>
              <a:rPr lang="pt-BR" sz="1400" dirty="0"/>
              <a:t>equilibrista.</a:t>
            </a:r>
          </a:p>
          <a:p>
            <a:r>
              <a:rPr lang="pt-BR" sz="1400" dirty="0"/>
              <a:t>renitente,</a:t>
            </a:r>
          </a:p>
          <a:p>
            <a:r>
              <a:rPr lang="pt-BR" sz="1400" dirty="0"/>
              <a:t>no ambiente,</a:t>
            </a:r>
          </a:p>
          <a:p>
            <a:r>
              <a:rPr lang="pt-BR" sz="1400" dirty="0"/>
              <a:t>o silêncio</a:t>
            </a:r>
          </a:p>
          <a:p>
            <a:r>
              <a:rPr lang="pt-BR" sz="1400" dirty="0"/>
              <a:t>do gato</a:t>
            </a:r>
          </a:p>
          <a:p>
            <a:r>
              <a:rPr lang="pt-BR" sz="1400" dirty="0"/>
              <a:t>volta a guardar</a:t>
            </a:r>
          </a:p>
          <a:p>
            <a:r>
              <a:rPr lang="pt-BR" sz="1400" dirty="0"/>
              <a:t>os segredos da casa.</a:t>
            </a:r>
          </a:p>
          <a:p>
            <a:endParaRPr lang="pt-BR" sz="1400" dirty="0">
              <a:solidFill>
                <a:schemeClr val="tx1"/>
              </a:solidFill>
              <a:hlinkClick r:id="rId2" tooltip="Posts de Lívio Oliveira"/>
            </a:endParaRPr>
          </a:p>
          <a:p>
            <a:r>
              <a:rPr lang="pt-BR" sz="1400" dirty="0"/>
              <a:t>Lívio Oliveira (</a:t>
            </a:r>
            <a:r>
              <a:rPr lang="pt-BR" sz="1400" i="1" dirty="0"/>
              <a:t>Teorema da feira</a:t>
            </a:r>
            <a:r>
              <a:rPr lang="pt-BR" sz="14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0488-0AE4-4F04-9FD2-0188FEE2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809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RESULTADOS OBTIDOS EM OFICINAS JÁ REALIZADAS</a:t>
            </a:r>
          </a:p>
        </p:txBody>
      </p:sp>
    </p:spTree>
    <p:extLst>
      <p:ext uri="{BB962C8B-B14F-4D97-AF65-F5344CB8AC3E}">
        <p14:creationId xmlns:p14="http://schemas.microsoft.com/office/powerpoint/2010/main" val="231757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SONTEC\Pictures\2019-10-27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886596" cy="585791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071670" y="14285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SONTEC\Pictures\2019-10-27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79"/>
            <a:ext cx="6743720" cy="5857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570</Words>
  <Application>Microsoft Office PowerPoint</Application>
  <PresentationFormat>Apresentação na tela (4:3)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Gill Sans MT</vt:lpstr>
      <vt:lpstr>Times New Roman</vt:lpstr>
      <vt:lpstr>Verdana</vt:lpstr>
      <vt:lpstr>Wingdings</vt:lpstr>
      <vt:lpstr>Wingdings 2</vt:lpstr>
      <vt:lpstr>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OBTIDOS EM OFICINAS JÁ REALIZADAS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ALISONTEC</dc:creator>
  <cp:lastModifiedBy>Christina Bielinski Ramalho</cp:lastModifiedBy>
  <cp:revision>26</cp:revision>
  <dcterms:created xsi:type="dcterms:W3CDTF">2019-10-01T16:20:56Z</dcterms:created>
  <dcterms:modified xsi:type="dcterms:W3CDTF">2019-12-02T09:26:14Z</dcterms:modified>
</cp:coreProperties>
</file>