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6" r:id="rId4"/>
    <p:sldId id="270" r:id="rId5"/>
    <p:sldId id="272" r:id="rId6"/>
    <p:sldId id="299" r:id="rId7"/>
    <p:sldId id="300" r:id="rId8"/>
    <p:sldId id="301" r:id="rId9"/>
    <p:sldId id="271" r:id="rId10"/>
    <p:sldId id="273" r:id="rId11"/>
    <p:sldId id="268" r:id="rId12"/>
    <p:sldId id="269" r:id="rId13"/>
    <p:sldId id="274" r:id="rId14"/>
    <p:sldId id="284" r:id="rId15"/>
    <p:sldId id="285" r:id="rId16"/>
    <p:sldId id="286" r:id="rId17"/>
    <p:sldId id="292" r:id="rId18"/>
    <p:sldId id="293" r:id="rId19"/>
    <p:sldId id="294" r:id="rId20"/>
    <p:sldId id="302" r:id="rId21"/>
    <p:sldId id="26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06" autoAdjust="0"/>
    <p:restoredTop sz="94660"/>
  </p:normalViewPr>
  <p:slideViewPr>
    <p:cSldViewPr snapToGrid="0">
      <p:cViewPr varScale="1">
        <p:scale>
          <a:sx n="58" d="100"/>
          <a:sy n="5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10/21/2019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B4A1F6-C3C8-4445-8605-FCCF3C5A00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73476" y="1468464"/>
            <a:ext cx="2858835" cy="1965542"/>
          </a:xfrm>
        </p:spPr>
        <p:txBody>
          <a:bodyPr>
            <a:normAutofit/>
          </a:bodyPr>
          <a:lstStyle/>
          <a:p>
            <a:r>
              <a:rPr lang="pt-BR" sz="4400" dirty="0"/>
              <a:t>LÍVIO OLIVEIRA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66A1F5F-D687-496D-BC69-36E6424819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71406" y="3448294"/>
            <a:ext cx="2855889" cy="1694403"/>
          </a:xfrm>
        </p:spPr>
        <p:txBody>
          <a:bodyPr>
            <a:normAutofit/>
          </a:bodyPr>
          <a:lstStyle/>
          <a:p>
            <a:r>
              <a:rPr lang="pt-BR" sz="1600" dirty="0"/>
              <a:t>POESIA NORDESTINA CONTEMPORÂNEA</a:t>
            </a:r>
          </a:p>
          <a:p>
            <a:r>
              <a:rPr lang="pt-BR" sz="1400" dirty="0"/>
              <a:t>RIO GRANDE DO NORTE - </a:t>
            </a:r>
            <a:r>
              <a:rPr lang="pt-BR" sz="1400" dirty="0" err="1"/>
              <a:t>rn</a:t>
            </a:r>
            <a:endParaRPr lang="pt-BR" sz="1400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ABB35AB-AB52-4E24-8184-EC7830C7E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9418" y="477854"/>
            <a:ext cx="3690924" cy="1899398"/>
            <a:chOff x="649418" y="477854"/>
            <a:chExt cx="3690924" cy="1899398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F3BD6C4-DD4F-459E-B1A9-6A299F3CDE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9418" y="477854"/>
              <a:ext cx="3690924" cy="189939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D6E40D3-E2CB-4B7E-B018-9B1529CF23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9419" y="485173"/>
              <a:ext cx="3690922" cy="1888604"/>
            </a:xfrm>
            <a:prstGeom prst="rect">
              <a:avLst/>
            </a:prstGeom>
            <a:solidFill>
              <a:srgbClr val="FFFFFE"/>
            </a:solidFill>
            <a:ln w="63500" cmpd="sng">
              <a:solidFill>
                <a:srgbClr val="736F66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balanced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Imagem 8">
            <a:extLst>
              <a:ext uri="{FF2B5EF4-FFF2-40B4-BE49-F238E27FC236}">
                <a16:creationId xmlns:a16="http://schemas.microsoft.com/office/drawing/2014/main" id="{C4342BB9-79D3-4D05-9E88-8764FA118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754" y="637525"/>
            <a:ext cx="1620301" cy="1578294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D6204D3C-BB02-46BC-8A09-90A72FD118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9509" y="2542318"/>
            <a:ext cx="3690924" cy="3074978"/>
            <a:chOff x="639509" y="2542318"/>
            <a:chExt cx="3690924" cy="3074978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8C7B1A7-1A9B-49F0-A9A3-7FE43BB39F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9509" y="2542318"/>
              <a:ext cx="3690924" cy="307497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0172EF3-4B56-4CFA-A5ED-0AE85ED5E1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9510" y="2554167"/>
              <a:ext cx="3690922" cy="3057503"/>
            </a:xfrm>
            <a:prstGeom prst="rect">
              <a:avLst/>
            </a:prstGeom>
            <a:solidFill>
              <a:srgbClr val="FFFFFE"/>
            </a:solidFill>
            <a:ln w="63500" cmpd="sng">
              <a:solidFill>
                <a:srgbClr val="736F66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balanced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Imagem 5" descr="Uma imagem contendo água, azul&#10;&#10;Descrição gerada automaticamente">
            <a:extLst>
              <a:ext uri="{FF2B5EF4-FFF2-40B4-BE49-F238E27FC236}">
                <a16:creationId xmlns:a16="http://schemas.microsoft.com/office/drawing/2014/main" id="{92403F31-2F7A-4DDA-82CE-BA802CA4A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336" y="2706910"/>
            <a:ext cx="2130893" cy="2740699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7B9FA418-6135-45FC-90AA-225CA7DEA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501429" y="472933"/>
            <a:ext cx="3690924" cy="3074978"/>
            <a:chOff x="4501429" y="472933"/>
            <a:chExt cx="3690924" cy="3074978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2BD6BA2-DD52-4B3B-8EE1-294DCEB410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01429" y="472933"/>
              <a:ext cx="3690924" cy="307497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45BDA11B-CCBD-4C15-8F18-7F213AF30F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01430" y="484782"/>
              <a:ext cx="3690922" cy="3057503"/>
            </a:xfrm>
            <a:prstGeom prst="rect">
              <a:avLst/>
            </a:prstGeom>
            <a:solidFill>
              <a:srgbClr val="FFFFFE"/>
            </a:solidFill>
            <a:ln w="63500" cmpd="sng">
              <a:solidFill>
                <a:srgbClr val="736F66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balanced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Imagem 10" descr="Uma imagem contendo comida&#10;&#10;Descrição gerada automaticamente">
            <a:extLst>
              <a:ext uri="{FF2B5EF4-FFF2-40B4-BE49-F238E27FC236}">
                <a16:creationId xmlns:a16="http://schemas.microsoft.com/office/drawing/2014/main" id="{7B239C01-DC0F-45F9-9B8A-1B9EBADED9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5867" y="637525"/>
            <a:ext cx="2647672" cy="2740699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A70350A3-31E5-4B56-A549-CF37AF45A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96017" y="3709644"/>
            <a:ext cx="3690924" cy="1899398"/>
            <a:chOff x="4496017" y="3709644"/>
            <a:chExt cx="3690924" cy="1899398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C93E381-2BD8-4AB9-B044-3C92BBD679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6017" y="3709644"/>
              <a:ext cx="3690924" cy="189939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F582A48-6ECE-402C-8E84-3ECB67D6B2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6018" y="3716963"/>
              <a:ext cx="3690922" cy="1888604"/>
            </a:xfrm>
            <a:prstGeom prst="rect">
              <a:avLst/>
            </a:prstGeom>
            <a:solidFill>
              <a:srgbClr val="FFFFFE"/>
            </a:solidFill>
            <a:ln w="63500" cmpd="sng">
              <a:solidFill>
                <a:srgbClr val="736F66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balanced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Imagem 3">
            <a:extLst>
              <a:ext uri="{FF2B5EF4-FFF2-40B4-BE49-F238E27FC236}">
                <a16:creationId xmlns:a16="http://schemas.microsoft.com/office/drawing/2014/main" id="{6A7A37A6-9F3F-432E-BB7E-A8AE71FBEB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672" y="3869315"/>
            <a:ext cx="2355663" cy="1578294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1AB3792C-6340-4B94-B597-B3CDF975EDA4}"/>
              </a:ext>
            </a:extLst>
          </p:cNvPr>
          <p:cNvSpPr txBox="1"/>
          <p:nvPr/>
        </p:nvSpPr>
        <p:spPr>
          <a:xfrm>
            <a:off x="592089" y="6241997"/>
            <a:ext cx="87181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Material elaborado por Christina Ramalho, com a permissão de Lívio Oliveira.</a:t>
            </a:r>
          </a:p>
        </p:txBody>
      </p:sp>
    </p:spTree>
    <p:extLst>
      <p:ext uri="{BB962C8B-B14F-4D97-AF65-F5344CB8AC3E}">
        <p14:creationId xmlns:p14="http://schemas.microsoft.com/office/powerpoint/2010/main" val="3778741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A3DE79-A4BA-43DC-9DCD-2FFB74FCF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VAMOS CONHECER UM POUCO MAIS ESSA TERRA LINDA?</a:t>
            </a:r>
          </a:p>
        </p:txBody>
      </p:sp>
    </p:spTree>
    <p:extLst>
      <p:ext uri="{BB962C8B-B14F-4D97-AF65-F5344CB8AC3E}">
        <p14:creationId xmlns:p14="http://schemas.microsoft.com/office/powerpoint/2010/main" val="937909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texto, mapa&#10;&#10;Descrição gerada automaticamente">
            <a:extLst>
              <a:ext uri="{FF2B5EF4-FFF2-40B4-BE49-F238E27FC236}">
                <a16:creationId xmlns:a16="http://schemas.microsoft.com/office/drawing/2014/main" id="{2C83B829-CD58-480B-BEF0-C68F0D46F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435" y="582934"/>
            <a:ext cx="6815187" cy="5045801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1A7224B6-AB70-4E9D-9FA7-0C2CB8488258}"/>
              </a:ext>
            </a:extLst>
          </p:cNvPr>
          <p:cNvSpPr/>
          <p:nvPr/>
        </p:nvSpPr>
        <p:spPr>
          <a:xfrm>
            <a:off x="532435" y="5632554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000" dirty="0"/>
              <a:t>https://riograndedonorte.openbrasil.org/2013/08/geografia-do-rio-grande-do-norte.html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877ED23-E0A7-4366-B158-A80DB40A6F27}"/>
              </a:ext>
            </a:extLst>
          </p:cNvPr>
          <p:cNvSpPr/>
          <p:nvPr/>
        </p:nvSpPr>
        <p:spPr>
          <a:xfrm>
            <a:off x="7561314" y="2030901"/>
            <a:ext cx="4142224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Vamos ouvir o que o </a:t>
            </a:r>
          </a:p>
          <a:p>
            <a:pPr algn="ctr"/>
            <a:r>
              <a:rPr lang="pt-B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professor de Geografia </a:t>
            </a:r>
          </a:p>
          <a:p>
            <a:pPr algn="ctr"/>
            <a:r>
              <a:rPr lang="pt-B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pode nos contar sobre</a:t>
            </a:r>
          </a:p>
          <a:p>
            <a:pPr algn="ctr"/>
            <a:r>
              <a:rPr lang="pt-B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 Rio Grande do Norte?</a:t>
            </a:r>
          </a:p>
        </p:txBody>
      </p:sp>
    </p:spTree>
    <p:extLst>
      <p:ext uri="{BB962C8B-B14F-4D97-AF65-F5344CB8AC3E}">
        <p14:creationId xmlns:p14="http://schemas.microsoft.com/office/powerpoint/2010/main" val="3314164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774795-DA02-47A5-B0AC-3DA99CFBE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INSERIR VÍDEO prof./a geografia </a:t>
            </a:r>
          </a:p>
        </p:txBody>
      </p:sp>
    </p:spTree>
    <p:extLst>
      <p:ext uri="{BB962C8B-B14F-4D97-AF65-F5344CB8AC3E}">
        <p14:creationId xmlns:p14="http://schemas.microsoft.com/office/powerpoint/2010/main" val="3616667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A3DE79-A4BA-43DC-9DCD-2FFB74FCF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Agora: </a:t>
            </a:r>
            <a:r>
              <a:rPr lang="pt-BR" dirty="0" err="1"/>
              <a:t>lívio</a:t>
            </a:r>
            <a:r>
              <a:rPr lang="pt-BR" dirty="0"/>
              <a:t> oliveira!</a:t>
            </a:r>
            <a:br>
              <a:rPr lang="pt-BR" dirty="0"/>
            </a:br>
            <a:br>
              <a:rPr lang="pt-BR" dirty="0"/>
            </a:br>
            <a:r>
              <a:rPr lang="pt-BR" dirty="0"/>
              <a:t>(ABRIR O VÍDEO)</a:t>
            </a:r>
          </a:p>
        </p:txBody>
      </p:sp>
    </p:spTree>
    <p:extLst>
      <p:ext uri="{BB962C8B-B14F-4D97-AF65-F5344CB8AC3E}">
        <p14:creationId xmlns:p14="http://schemas.microsoft.com/office/powerpoint/2010/main" val="406013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E2BFD0-BDF2-4172-9F85-D98322DAD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DO SITE TRIBUNA DO NORTE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F3622A3-011B-44E4-ACD0-18E4CDA17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732" y="5761948"/>
            <a:ext cx="6320821" cy="29153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sz="1200" dirty="0"/>
              <a:t>http://www.tribunadonorte.com.br/noticia/la-vio-oliveira-vinte-anos-de-poesia/457298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F03DCDE-4EDB-4727-BFC5-ACDA4796E1BD}"/>
              </a:ext>
            </a:extLst>
          </p:cNvPr>
          <p:cNvSpPr txBox="1"/>
          <p:nvPr/>
        </p:nvSpPr>
        <p:spPr>
          <a:xfrm>
            <a:off x="2413591" y="2151727"/>
            <a:ext cx="75916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/>
              <a:t>O site </a:t>
            </a:r>
            <a:r>
              <a:rPr lang="pt-BR" sz="3200" i="1" dirty="0"/>
              <a:t>Tribuna do Norte </a:t>
            </a:r>
            <a:r>
              <a:rPr lang="pt-BR" sz="3200" dirty="0"/>
              <a:t>faz uma bela homenagem ao poeta Lívio Oliveira. Mostraremos alguns trechinhos, mas convidamos você a entrar no site e conhecer o texto completo.</a:t>
            </a:r>
          </a:p>
        </p:txBody>
      </p:sp>
    </p:spTree>
    <p:extLst>
      <p:ext uri="{BB962C8B-B14F-4D97-AF65-F5344CB8AC3E}">
        <p14:creationId xmlns:p14="http://schemas.microsoft.com/office/powerpoint/2010/main" val="30853632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captura de tela&#10;&#10;Descrição gerada automaticamente">
            <a:extLst>
              <a:ext uri="{FF2B5EF4-FFF2-40B4-BE49-F238E27FC236}">
                <a16:creationId xmlns:a16="http://schemas.microsoft.com/office/drawing/2014/main" id="{14FD89D7-7DE7-453B-B23C-2795A2623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7975" y="1098630"/>
            <a:ext cx="649605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080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4ADFD80-AE33-497D-8054-F6F8D9C93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832" y="1689904"/>
            <a:ext cx="9199803" cy="297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9558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texto&#10;&#10;Descrição gerada automaticamente">
            <a:extLst>
              <a:ext uri="{FF2B5EF4-FFF2-40B4-BE49-F238E27FC236}">
                <a16:creationId xmlns:a16="http://schemas.microsoft.com/office/drawing/2014/main" id="{568BB7C0-A2E7-4DFA-8F6D-6B74F63AD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8838" y="1871332"/>
            <a:ext cx="8194323" cy="252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1216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texto&#10;&#10;Descrição gerada automaticamente">
            <a:extLst>
              <a:ext uri="{FF2B5EF4-FFF2-40B4-BE49-F238E27FC236}">
                <a16:creationId xmlns:a16="http://schemas.microsoft.com/office/drawing/2014/main" id="{619F9044-67B2-4B64-B42B-C3B30F3B0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425" y="1747343"/>
            <a:ext cx="8165150" cy="284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5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191805B-1D3D-418B-A5D0-A37959D77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600" y="2187615"/>
            <a:ext cx="8315929" cy="193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029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4C04A5-1347-46F3-AE70-ED469A8DC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3278" y="772245"/>
            <a:ext cx="5289992" cy="1969007"/>
          </a:xfrm>
        </p:spPr>
        <p:txBody>
          <a:bodyPr>
            <a:normAutofit/>
          </a:bodyPr>
          <a:lstStyle/>
          <a:p>
            <a:pPr algn="l"/>
            <a:r>
              <a:rPr lang="pt-BR" sz="4400" dirty="0"/>
              <a:t>NOSSO NORDESTE </a:t>
            </a:r>
            <a:br>
              <a:rPr lang="pt-BR" sz="4400" dirty="0"/>
            </a:br>
            <a:r>
              <a:rPr lang="pt-BR" sz="4400" dirty="0"/>
              <a:t>É POESIA PURA!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F6EE8A1-C817-4C24-A7A0-548DBB973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4771" y="4299079"/>
            <a:ext cx="9421661" cy="1093987"/>
          </a:xfrm>
        </p:spPr>
        <p:txBody>
          <a:bodyPr>
            <a:noAutofit/>
          </a:bodyPr>
          <a:lstStyle/>
          <a:p>
            <a:r>
              <a:rPr lang="pt-BR" sz="3200" dirty="0"/>
              <a:t>Vamos conhecer poetas que fazem hoje poemas que nos deixam orgulhosos de nossa região?</a:t>
            </a:r>
          </a:p>
        </p:txBody>
      </p:sp>
      <p:pic>
        <p:nvPicPr>
          <p:cNvPr id="5" name="Imagem 4" descr="Uma imagem contendo texto, mapa&#10;&#10;Descrição gerada automaticamente">
            <a:extLst>
              <a:ext uri="{FF2B5EF4-FFF2-40B4-BE49-F238E27FC236}">
                <a16:creationId xmlns:a16="http://schemas.microsoft.com/office/drawing/2014/main" id="{1C2729A1-F7DC-452A-9A90-3D91587C7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380" y="752946"/>
            <a:ext cx="2857500" cy="2790825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ABEA4BA7-410D-4E48-A2B6-C75620D04024}"/>
              </a:ext>
            </a:extLst>
          </p:cNvPr>
          <p:cNvSpPr/>
          <p:nvPr/>
        </p:nvSpPr>
        <p:spPr>
          <a:xfrm>
            <a:off x="995916" y="3496560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000" dirty="0"/>
              <a:t>https://www.estadosecapitaisdobrasil.com/regiao/nordeste/</a:t>
            </a:r>
          </a:p>
        </p:txBody>
      </p:sp>
    </p:spTree>
    <p:extLst>
      <p:ext uri="{BB962C8B-B14F-4D97-AF65-F5344CB8AC3E}">
        <p14:creationId xmlns:p14="http://schemas.microsoft.com/office/powerpoint/2010/main" val="13089183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5ADC87-E17E-4271-A75B-7380822AF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392" y="2733072"/>
            <a:ext cx="9291215" cy="1049235"/>
          </a:xfrm>
        </p:spPr>
        <p:txBody>
          <a:bodyPr/>
          <a:lstStyle/>
          <a:p>
            <a:r>
              <a:rPr lang="pt-BR" dirty="0"/>
              <a:t>COTINUA EM LÍVIO DE OLIVEIRA (PARTE 3)</a:t>
            </a:r>
          </a:p>
        </p:txBody>
      </p:sp>
    </p:spTree>
    <p:extLst>
      <p:ext uri="{BB962C8B-B14F-4D97-AF65-F5344CB8AC3E}">
        <p14:creationId xmlns:p14="http://schemas.microsoft.com/office/powerpoint/2010/main" val="30450360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83CCA1-53E2-4FBF-8F27-7E01FE2AE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REFERÊNCIAS desta apresentação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C58E177-49C0-4C81-AEB0-7A6CF6455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OLIVEIRA, Lívio. </a:t>
            </a:r>
            <a:r>
              <a:rPr lang="pt-BR" i="1" dirty="0"/>
              <a:t>Resma</a:t>
            </a:r>
            <a:r>
              <a:rPr lang="pt-BR" dirty="0"/>
              <a:t>. Natal: Edição do autor, 2014.</a:t>
            </a:r>
          </a:p>
          <a:p>
            <a:r>
              <a:rPr lang="pt-BR" dirty="0"/>
              <a:t>OLIVEIRA, Lívio. </a:t>
            </a:r>
            <a:r>
              <a:rPr lang="pt-BR" i="1" dirty="0"/>
              <a:t>O teorema da feira</a:t>
            </a:r>
            <a:r>
              <a:rPr lang="pt-BR" dirty="0"/>
              <a:t>. Natal: Edição do autor, 2012.</a:t>
            </a:r>
          </a:p>
          <a:p>
            <a:r>
              <a:rPr lang="pt-BR" dirty="0"/>
              <a:t>OLIVEIRA, Lívio. </a:t>
            </a:r>
            <a:r>
              <a:rPr lang="pt-BR" i="1" dirty="0"/>
              <a:t>Dança em seda nua</a:t>
            </a:r>
            <a:r>
              <a:rPr lang="pt-BR" dirty="0"/>
              <a:t>. Natal: Offset, 2009.</a:t>
            </a:r>
          </a:p>
          <a:p>
            <a:r>
              <a:rPr lang="pt-BR" dirty="0"/>
              <a:t>SANTANA, Ana de. </a:t>
            </a:r>
            <a:r>
              <a:rPr lang="pt-BR" i="1" dirty="0"/>
              <a:t>À unha</a:t>
            </a:r>
            <a:r>
              <a:rPr lang="pt-BR" dirty="0"/>
              <a:t>. Natal: EDUFRN, 2016.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37318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E0F0C1-A944-49C7-9C39-5730CFA9B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HOJE SERÁ A VEZ DE UM POETA </a:t>
            </a:r>
            <a:br>
              <a:rPr lang="pt-BR" dirty="0"/>
            </a:br>
            <a:r>
              <a:rPr lang="pt-BR" dirty="0"/>
              <a:t>DO RIO GRANDE DO NORTE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E28D508B-3EC1-4623-B6FA-009129B1F04B}"/>
              </a:ext>
            </a:extLst>
          </p:cNvPr>
          <p:cNvSpPr/>
          <p:nvPr/>
        </p:nvSpPr>
        <p:spPr>
          <a:xfrm>
            <a:off x="4645923" y="5647292"/>
            <a:ext cx="290015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900" dirty="0"/>
              <a:t>https://www.todamateria.com.br/regiao-nordeste/</a:t>
            </a:r>
          </a:p>
        </p:txBody>
      </p:sp>
      <p:pic>
        <p:nvPicPr>
          <p:cNvPr id="6" name="Imagem 5" descr="Uma imagem contendo texto, mapa&#10;&#10;Descrição gerada automaticamente">
            <a:extLst>
              <a:ext uri="{FF2B5EF4-FFF2-40B4-BE49-F238E27FC236}">
                <a16:creationId xmlns:a16="http://schemas.microsoft.com/office/drawing/2014/main" id="{B3760575-1117-4203-813F-060A8270A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8461" y="2001689"/>
            <a:ext cx="3355076" cy="3497667"/>
          </a:xfrm>
          <a:prstGeom prst="rect">
            <a:avLst/>
          </a:prstGeom>
        </p:spPr>
      </p:pic>
      <p:sp>
        <p:nvSpPr>
          <p:cNvPr id="7" name="Seta: para a Direita 6">
            <a:extLst>
              <a:ext uri="{FF2B5EF4-FFF2-40B4-BE49-F238E27FC236}">
                <a16:creationId xmlns:a16="http://schemas.microsoft.com/office/drawing/2014/main" id="{68596D13-8D82-4CB8-9C19-F8776135720F}"/>
              </a:ext>
            </a:extLst>
          </p:cNvPr>
          <p:cNvSpPr/>
          <p:nvPr/>
        </p:nvSpPr>
        <p:spPr>
          <a:xfrm rot="9821620" flipV="1">
            <a:off x="7818314" y="2559544"/>
            <a:ext cx="1493000" cy="5328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7827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9BC934-F437-476C-9FAA-304FE0C5F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VAMOS VER ALGUMAS IMAGENS DO RN?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5753F7B-24FB-4BFE-A8F0-A556E8CF2B69}"/>
              </a:ext>
            </a:extLst>
          </p:cNvPr>
          <p:cNvSpPr txBox="1"/>
          <p:nvPr/>
        </p:nvSpPr>
        <p:spPr>
          <a:xfrm>
            <a:off x="202018" y="5839158"/>
            <a:ext cx="34236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Fotos de Christina Ramalho</a:t>
            </a:r>
          </a:p>
        </p:txBody>
      </p:sp>
      <p:pic>
        <p:nvPicPr>
          <p:cNvPr id="4" name="Imagem 3" descr="Uma imagem contendo céu, água, ao ar livre, praia&#10;&#10;Descrição gerada automaticamente">
            <a:extLst>
              <a:ext uri="{FF2B5EF4-FFF2-40B4-BE49-F238E27FC236}">
                <a16:creationId xmlns:a16="http://schemas.microsoft.com/office/drawing/2014/main" id="{FDFECB7F-F3C9-454C-9BA2-D6B3AEEF2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8489" y="1853754"/>
            <a:ext cx="4767327" cy="3575496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9CEC4D8-E81F-4C2E-9895-9FBFC49023B7}"/>
              </a:ext>
            </a:extLst>
          </p:cNvPr>
          <p:cNvSpPr txBox="1"/>
          <p:nvPr/>
        </p:nvSpPr>
        <p:spPr>
          <a:xfrm>
            <a:off x="8112642" y="5059918"/>
            <a:ext cx="2158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Baía Formosa/RN</a:t>
            </a:r>
          </a:p>
        </p:txBody>
      </p:sp>
    </p:spTree>
    <p:extLst>
      <p:ext uri="{BB962C8B-B14F-4D97-AF65-F5344CB8AC3E}">
        <p14:creationId xmlns:p14="http://schemas.microsoft.com/office/powerpoint/2010/main" val="836117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30BFD15-43C2-4304-A4C8-BAB44F0E572F}"/>
              </a:ext>
            </a:extLst>
          </p:cNvPr>
          <p:cNvSpPr txBox="1"/>
          <p:nvPr/>
        </p:nvSpPr>
        <p:spPr>
          <a:xfrm>
            <a:off x="4594860" y="5532119"/>
            <a:ext cx="3326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São Miguel do Gostoso/RN</a:t>
            </a:r>
          </a:p>
        </p:txBody>
      </p:sp>
      <p:pic>
        <p:nvPicPr>
          <p:cNvPr id="4" name="Imagem 3" descr="Uma imagem contendo céu, ao ar livre, água, praia&#10;&#10;Descrição gerada automaticamente">
            <a:extLst>
              <a:ext uri="{FF2B5EF4-FFF2-40B4-BE49-F238E27FC236}">
                <a16:creationId xmlns:a16="http://schemas.microsoft.com/office/drawing/2014/main" id="{E0BDF410-25C4-475D-9A58-B66F9557C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070" y="291464"/>
            <a:ext cx="6987540" cy="524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632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grama, ao ar livre, céu, edifício&#10;&#10;Descrição gerada automaticamente">
            <a:extLst>
              <a:ext uri="{FF2B5EF4-FFF2-40B4-BE49-F238E27FC236}">
                <a16:creationId xmlns:a16="http://schemas.microsoft.com/office/drawing/2014/main" id="{6F9569B6-0888-4C52-9255-C920A0F201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473" y="592469"/>
            <a:ext cx="3678423" cy="4904563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EA71457E-40A2-49C2-A8DC-8823239C4F45}"/>
              </a:ext>
            </a:extLst>
          </p:cNvPr>
          <p:cNvSpPr/>
          <p:nvPr/>
        </p:nvSpPr>
        <p:spPr>
          <a:xfrm>
            <a:off x="5198048" y="5626027"/>
            <a:ext cx="1299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Touros/RN</a:t>
            </a:r>
          </a:p>
        </p:txBody>
      </p:sp>
    </p:spTree>
    <p:extLst>
      <p:ext uri="{BB962C8B-B14F-4D97-AF65-F5344CB8AC3E}">
        <p14:creationId xmlns:p14="http://schemas.microsoft.com/office/powerpoint/2010/main" val="264872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céu, ao ar livre, água, natureza&#10;&#10;Descrição gerada automaticamente">
            <a:extLst>
              <a:ext uri="{FF2B5EF4-FFF2-40B4-BE49-F238E27FC236}">
                <a16:creationId xmlns:a16="http://schemas.microsoft.com/office/drawing/2014/main" id="{086A3906-A105-44B9-89AE-32D41490B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5325" y="437196"/>
            <a:ext cx="6564630" cy="4923473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FEF86588-DEFD-4ACA-8F73-92737E4E4716}"/>
              </a:ext>
            </a:extLst>
          </p:cNvPr>
          <p:cNvSpPr/>
          <p:nvPr/>
        </p:nvSpPr>
        <p:spPr>
          <a:xfrm>
            <a:off x="5668414" y="5473184"/>
            <a:ext cx="1138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Natal/RN</a:t>
            </a:r>
          </a:p>
        </p:txBody>
      </p:sp>
    </p:spTree>
    <p:extLst>
      <p:ext uri="{BB962C8B-B14F-4D97-AF65-F5344CB8AC3E}">
        <p14:creationId xmlns:p14="http://schemas.microsoft.com/office/powerpoint/2010/main" val="1086616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céu, ao ar livre, água, natureza&#10;&#10;Descrição gerada automaticamente">
            <a:extLst>
              <a:ext uri="{FF2B5EF4-FFF2-40B4-BE49-F238E27FC236}">
                <a16:creationId xmlns:a16="http://schemas.microsoft.com/office/drawing/2014/main" id="{4B0DBD8D-6328-4240-A082-06D297BB1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6507" y="277176"/>
            <a:ext cx="7118985" cy="5339239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7A08FB92-91B8-47CB-9157-AAF6E661E561}"/>
              </a:ext>
            </a:extLst>
          </p:cNvPr>
          <p:cNvSpPr/>
          <p:nvPr/>
        </p:nvSpPr>
        <p:spPr>
          <a:xfrm>
            <a:off x="4617720" y="5616415"/>
            <a:ext cx="38466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Praia dos Artistas/Natal/RN</a:t>
            </a:r>
          </a:p>
        </p:txBody>
      </p:sp>
    </p:spTree>
    <p:extLst>
      <p:ext uri="{BB962C8B-B14F-4D97-AF65-F5344CB8AC3E}">
        <p14:creationId xmlns:p14="http://schemas.microsoft.com/office/powerpoint/2010/main" val="3671209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céu, chão, grama, ao ar livre&#10;&#10;Descrição gerada automaticamente">
            <a:extLst>
              <a:ext uri="{FF2B5EF4-FFF2-40B4-BE49-F238E27FC236}">
                <a16:creationId xmlns:a16="http://schemas.microsoft.com/office/drawing/2014/main" id="{6CB220BB-623C-4387-92BF-D0E4EE1EE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56308"/>
            <a:ext cx="9144000" cy="51435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E419C52D-AC61-40DC-8C28-DF7EF3B238A3}"/>
              </a:ext>
            </a:extLst>
          </p:cNvPr>
          <p:cNvSpPr txBox="1"/>
          <p:nvPr/>
        </p:nvSpPr>
        <p:spPr>
          <a:xfrm>
            <a:off x="1524000" y="5699808"/>
            <a:ext cx="2777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Lagoa Nova - RN</a:t>
            </a:r>
          </a:p>
        </p:txBody>
      </p:sp>
    </p:spTree>
    <p:extLst>
      <p:ext uri="{BB962C8B-B14F-4D97-AF65-F5344CB8AC3E}">
        <p14:creationId xmlns:p14="http://schemas.microsoft.com/office/powerpoint/2010/main" val="2475859176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a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284</Words>
  <Application>Microsoft Office PowerPoint</Application>
  <PresentationFormat>Widescreen</PresentationFormat>
  <Paragraphs>34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4" baseType="lpstr">
      <vt:lpstr>Arial</vt:lpstr>
      <vt:lpstr>Rockwell</vt:lpstr>
      <vt:lpstr>Galeria</vt:lpstr>
      <vt:lpstr>LÍVIO OLIVEIRA</vt:lpstr>
      <vt:lpstr>NOSSO NORDESTE  É POESIA PURA!</vt:lpstr>
      <vt:lpstr>HOJE SERÁ A VEZ DE UM POETA  DO RIO GRANDE DO NORTE</vt:lpstr>
      <vt:lpstr>VAMOS VER ALGUMAS IMAGENS DO RN?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VAMOS CONHECER UM POUCO MAIS ESSA TERRA LINDA?</vt:lpstr>
      <vt:lpstr>Apresentação do PowerPoint</vt:lpstr>
      <vt:lpstr>INSERIR VÍDEO prof./a geografia </vt:lpstr>
      <vt:lpstr>Agora: lívio oliveira!  (ABRIR O VÍDEO)</vt:lpstr>
      <vt:lpstr>DO SITE TRIBUNA DO NORTE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COTINUA EM LÍVIO DE OLIVEIRA (PARTE 3)</vt:lpstr>
      <vt:lpstr>REFERÊNCIAS desta apresentação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LÍVIO OLIVEIRA</dc:title>
  <dc:creator>Christina Bielinski Ramalho</dc:creator>
  <cp:lastModifiedBy>Christina Bielinski Ramalho</cp:lastModifiedBy>
  <cp:revision>3</cp:revision>
  <dcterms:created xsi:type="dcterms:W3CDTF">2019-10-20T19:53:27Z</dcterms:created>
  <dcterms:modified xsi:type="dcterms:W3CDTF">2019-10-22T01:57:22Z</dcterms:modified>
</cp:coreProperties>
</file>