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80" r:id="rId4"/>
    <p:sldId id="287" r:id="rId5"/>
    <p:sldId id="283" r:id="rId6"/>
    <p:sldId id="288" r:id="rId7"/>
    <p:sldId id="281" r:id="rId8"/>
    <p:sldId id="303" r:id="rId9"/>
    <p:sldId id="304" r:id="rId10"/>
    <p:sldId id="289" r:id="rId11"/>
    <p:sldId id="278" r:id="rId12"/>
    <p:sldId id="290" r:id="rId13"/>
    <p:sldId id="295" r:id="rId14"/>
    <p:sldId id="298" r:id="rId15"/>
    <p:sldId id="291" r:id="rId16"/>
    <p:sldId id="279" r:id="rId17"/>
    <p:sldId id="282" r:id="rId18"/>
    <p:sldId id="297" r:id="rId19"/>
    <p:sldId id="296" r:id="rId20"/>
    <p:sldId id="258" r:id="rId21"/>
    <p:sldId id="263" r:id="rId22"/>
    <p:sldId id="264" r:id="rId23"/>
    <p:sldId id="259" r:id="rId24"/>
    <p:sldId id="261" r:id="rId25"/>
    <p:sldId id="260" r:id="rId26"/>
    <p:sldId id="302" r:id="rId27"/>
    <p:sldId id="26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6" autoAdjust="0"/>
    <p:restoredTop sz="94660"/>
  </p:normalViewPr>
  <p:slideViewPr>
    <p:cSldViewPr snapToGrid="0">
      <p:cViewPr varScale="1">
        <p:scale>
          <a:sx n="58" d="100"/>
          <a:sy n="5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FB43E2-6675-4D50-A83B-5689F624CA3E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916F216-07CE-4D93-BCFE-DC7316247B29}">
      <dgm:prSet phldrT="[Texto]"/>
      <dgm:spPr/>
      <dgm:t>
        <a:bodyPr/>
        <a:lstStyle/>
        <a:p>
          <a:r>
            <a:rPr lang="pt-BR" dirty="0"/>
            <a:t>2002</a:t>
          </a:r>
        </a:p>
      </dgm:t>
    </dgm:pt>
    <dgm:pt modelId="{6F695EF3-47D7-4F5E-AF22-D0662C449A73}" type="parTrans" cxnId="{62E40BC3-03AF-48EA-8FD9-09D55B291C6E}">
      <dgm:prSet/>
      <dgm:spPr/>
      <dgm:t>
        <a:bodyPr/>
        <a:lstStyle/>
        <a:p>
          <a:endParaRPr lang="pt-BR"/>
        </a:p>
      </dgm:t>
    </dgm:pt>
    <dgm:pt modelId="{0860419B-AC05-49E8-ACEE-872FE52F493B}" type="sibTrans" cxnId="{62E40BC3-03AF-48EA-8FD9-09D55B291C6E}">
      <dgm:prSet/>
      <dgm:spPr/>
      <dgm:t>
        <a:bodyPr/>
        <a:lstStyle/>
        <a:p>
          <a:endParaRPr lang="pt-BR"/>
        </a:p>
      </dgm:t>
    </dgm:pt>
    <dgm:pt modelId="{DB21A47F-C31A-4DB2-B4A3-F44065DA1C4D}">
      <dgm:prSet phldrT="[Texto]" custT="1"/>
      <dgm:spPr/>
      <dgm:t>
        <a:bodyPr/>
        <a:lstStyle/>
        <a:p>
          <a:r>
            <a:rPr lang="pt-BR" sz="1000" dirty="0"/>
            <a:t>Telha crua</a:t>
          </a:r>
        </a:p>
      </dgm:t>
    </dgm:pt>
    <dgm:pt modelId="{61CD9373-8DDE-43C9-BD7F-5DC91A0D9FFD}" type="parTrans" cxnId="{AE3FA12C-2AC6-42C5-9C2E-245CB8D2D343}">
      <dgm:prSet/>
      <dgm:spPr/>
      <dgm:t>
        <a:bodyPr/>
        <a:lstStyle/>
        <a:p>
          <a:endParaRPr lang="pt-BR"/>
        </a:p>
      </dgm:t>
    </dgm:pt>
    <dgm:pt modelId="{6DFB50FD-9E78-45C6-9989-406E454A2D48}" type="sibTrans" cxnId="{AE3FA12C-2AC6-42C5-9C2E-245CB8D2D343}">
      <dgm:prSet/>
      <dgm:spPr/>
      <dgm:t>
        <a:bodyPr/>
        <a:lstStyle/>
        <a:p>
          <a:endParaRPr lang="pt-BR"/>
        </a:p>
      </dgm:t>
    </dgm:pt>
    <dgm:pt modelId="{C1981DB3-17E1-4FEB-8CAB-9B0F73672A0B}">
      <dgm:prSet phldrT="[Texto]"/>
      <dgm:spPr/>
      <dgm:t>
        <a:bodyPr/>
        <a:lstStyle/>
        <a:p>
          <a:r>
            <a:rPr lang="pt-BR" dirty="0"/>
            <a:t>2005</a:t>
          </a:r>
        </a:p>
      </dgm:t>
    </dgm:pt>
    <dgm:pt modelId="{E5384F42-A975-4E35-B274-F83804C66534}" type="parTrans" cxnId="{39FD7C28-4743-477E-B415-7E7DC3B7BFB1}">
      <dgm:prSet/>
      <dgm:spPr/>
      <dgm:t>
        <a:bodyPr/>
        <a:lstStyle/>
        <a:p>
          <a:endParaRPr lang="pt-BR"/>
        </a:p>
      </dgm:t>
    </dgm:pt>
    <dgm:pt modelId="{4E286074-FB2F-4CFB-8ACC-66D73FEB64EE}" type="sibTrans" cxnId="{39FD7C28-4743-477E-B415-7E7DC3B7BFB1}">
      <dgm:prSet/>
      <dgm:spPr/>
      <dgm:t>
        <a:bodyPr/>
        <a:lstStyle/>
        <a:p>
          <a:endParaRPr lang="pt-BR"/>
        </a:p>
      </dgm:t>
    </dgm:pt>
    <dgm:pt modelId="{B9E38F64-854C-490A-BE38-E74652EE4A2F}">
      <dgm:prSet phldrT="[Texto]" custT="1"/>
      <dgm:spPr/>
      <dgm:t>
        <a:bodyPr/>
        <a:lstStyle/>
        <a:p>
          <a:r>
            <a:rPr lang="pt-BR" sz="1000" dirty="0"/>
            <a:t>Pena mínima</a:t>
          </a:r>
        </a:p>
      </dgm:t>
    </dgm:pt>
    <dgm:pt modelId="{DBD9D143-2213-4736-8EB1-988972F7E96C}" type="parTrans" cxnId="{20734B8E-5D06-4106-A29F-7442F73B5113}">
      <dgm:prSet/>
      <dgm:spPr/>
      <dgm:t>
        <a:bodyPr/>
        <a:lstStyle/>
        <a:p>
          <a:endParaRPr lang="pt-BR"/>
        </a:p>
      </dgm:t>
    </dgm:pt>
    <dgm:pt modelId="{2C6A18F7-ECDF-4FE7-B182-9951956E8671}" type="sibTrans" cxnId="{20734B8E-5D06-4106-A29F-7442F73B5113}">
      <dgm:prSet/>
      <dgm:spPr/>
      <dgm:t>
        <a:bodyPr/>
        <a:lstStyle/>
        <a:p>
          <a:endParaRPr lang="pt-BR"/>
        </a:p>
      </dgm:t>
    </dgm:pt>
    <dgm:pt modelId="{C2F73B76-79BD-4705-A51F-888A840DEA20}">
      <dgm:prSet phldrT="[Texto]"/>
      <dgm:spPr/>
      <dgm:t>
        <a:bodyPr/>
        <a:lstStyle/>
        <a:p>
          <a:r>
            <a:rPr lang="pt-BR" dirty="0"/>
            <a:t>2007</a:t>
          </a:r>
        </a:p>
      </dgm:t>
    </dgm:pt>
    <dgm:pt modelId="{70747BF7-87F5-4858-8EB7-2102D3E7EF67}" type="parTrans" cxnId="{BBD582FE-E294-48B5-8DD8-3070B75FFDB2}">
      <dgm:prSet/>
      <dgm:spPr/>
      <dgm:t>
        <a:bodyPr/>
        <a:lstStyle/>
        <a:p>
          <a:endParaRPr lang="pt-BR"/>
        </a:p>
      </dgm:t>
    </dgm:pt>
    <dgm:pt modelId="{8AF27E23-2669-404A-BEF7-810D3C884A5C}" type="sibTrans" cxnId="{BBD582FE-E294-48B5-8DD8-3070B75FFDB2}">
      <dgm:prSet/>
      <dgm:spPr/>
      <dgm:t>
        <a:bodyPr/>
        <a:lstStyle/>
        <a:p>
          <a:endParaRPr lang="pt-BR"/>
        </a:p>
      </dgm:t>
    </dgm:pt>
    <dgm:pt modelId="{C42E1761-51F3-4231-B765-00B98EA6ACAD}">
      <dgm:prSet phldrT="[Texto]" custT="1"/>
      <dgm:spPr/>
      <dgm:t>
        <a:bodyPr/>
        <a:lstStyle/>
        <a:p>
          <a:r>
            <a:rPr lang="pt-BR" sz="1000" dirty="0"/>
            <a:t>O colecionador  de horas</a:t>
          </a:r>
        </a:p>
      </dgm:t>
    </dgm:pt>
    <dgm:pt modelId="{322FD0A4-EC28-4349-A805-27FB319F8214}" type="sibTrans" cxnId="{96BB05B0-E541-4517-8389-A49F448FBDC5}">
      <dgm:prSet/>
      <dgm:spPr/>
      <dgm:t>
        <a:bodyPr/>
        <a:lstStyle/>
        <a:p>
          <a:endParaRPr lang="pt-BR"/>
        </a:p>
      </dgm:t>
    </dgm:pt>
    <dgm:pt modelId="{4E8E7A13-98C7-4D82-AA3E-D29C7C257890}" type="parTrans" cxnId="{96BB05B0-E541-4517-8389-A49F448FBDC5}">
      <dgm:prSet/>
      <dgm:spPr/>
      <dgm:t>
        <a:bodyPr/>
        <a:lstStyle/>
        <a:p>
          <a:endParaRPr lang="pt-BR"/>
        </a:p>
      </dgm:t>
    </dgm:pt>
    <dgm:pt modelId="{E5A00B98-3FAA-4D8F-8763-0AAC73803FF8}" type="pres">
      <dgm:prSet presAssocID="{83FB43E2-6675-4D50-A83B-5689F624CA3E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A5E6C2A7-31E0-4370-8A53-66C7672D4380}" type="pres">
      <dgm:prSet presAssocID="{C42E1761-51F3-4231-B765-00B98EA6ACAD}" presName="ParentComposite" presStyleCnt="0"/>
      <dgm:spPr/>
    </dgm:pt>
    <dgm:pt modelId="{7F74DA37-6732-4EA9-A4E3-6903631798B1}" type="pres">
      <dgm:prSet presAssocID="{C42E1761-51F3-4231-B765-00B98EA6ACAD}" presName="Chord" presStyleLbl="bgShp" presStyleIdx="0" presStyleCnt="3"/>
      <dgm:spPr/>
    </dgm:pt>
    <dgm:pt modelId="{56FE13EA-B0BC-456A-BE3F-0DFE15B48DBC}" type="pres">
      <dgm:prSet presAssocID="{C42E1761-51F3-4231-B765-00B98EA6ACAD}" presName="Pie" presStyleLbl="alignNode1" presStyleIdx="0" presStyleCnt="3"/>
      <dgm:spPr/>
    </dgm:pt>
    <dgm:pt modelId="{BD8A7B51-AA98-474E-91F1-06D4652314F4}" type="pres">
      <dgm:prSet presAssocID="{C42E1761-51F3-4231-B765-00B98EA6ACAD}" presName="Parent" presStyleLbl="revTx" presStyleIdx="0" presStyleCnt="6">
        <dgm:presLayoutVars>
          <dgm:chMax val="1"/>
          <dgm:chPref val="1"/>
          <dgm:bulletEnabled val="1"/>
        </dgm:presLayoutVars>
      </dgm:prSet>
      <dgm:spPr/>
    </dgm:pt>
    <dgm:pt modelId="{CCE30E1D-24AE-4D93-A9C9-0D7965E7A6EE}" type="pres">
      <dgm:prSet presAssocID="{0860419B-AC05-49E8-ACEE-872FE52F493B}" presName="negSibTrans" presStyleCnt="0"/>
      <dgm:spPr/>
    </dgm:pt>
    <dgm:pt modelId="{523838A9-7119-4705-8500-69E4BAE36217}" type="pres">
      <dgm:prSet presAssocID="{C42E1761-51F3-4231-B765-00B98EA6ACAD}" presName="composite" presStyleCnt="0"/>
      <dgm:spPr/>
    </dgm:pt>
    <dgm:pt modelId="{A3D99F8A-5671-4245-89B7-32FFED948520}" type="pres">
      <dgm:prSet presAssocID="{C42E1761-51F3-4231-B765-00B98EA6ACAD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79F564F4-549F-4AC0-9194-54B414AD29A5}" type="pres">
      <dgm:prSet presAssocID="{322FD0A4-EC28-4349-A805-27FB319F8214}" presName="sibTrans" presStyleCnt="0"/>
      <dgm:spPr/>
    </dgm:pt>
    <dgm:pt modelId="{EDC0B050-71F7-488A-81F2-6B0E69C53FBC}" type="pres">
      <dgm:prSet presAssocID="{DB21A47F-C31A-4DB2-B4A3-F44065DA1C4D}" presName="ParentComposite" presStyleCnt="0"/>
      <dgm:spPr/>
    </dgm:pt>
    <dgm:pt modelId="{A3D1A077-E9F5-44DC-9D1E-82447D30845E}" type="pres">
      <dgm:prSet presAssocID="{DB21A47F-C31A-4DB2-B4A3-F44065DA1C4D}" presName="Chord" presStyleLbl="bgShp" presStyleIdx="1" presStyleCnt="3"/>
      <dgm:spPr/>
    </dgm:pt>
    <dgm:pt modelId="{6AA9E251-8D7B-49A1-ADBC-D2B9C16532D2}" type="pres">
      <dgm:prSet presAssocID="{DB21A47F-C31A-4DB2-B4A3-F44065DA1C4D}" presName="Pie" presStyleLbl="alignNode1" presStyleIdx="1" presStyleCnt="3"/>
      <dgm:spPr/>
    </dgm:pt>
    <dgm:pt modelId="{6BCBBE08-F145-4912-80B1-565F51CE0265}" type="pres">
      <dgm:prSet presAssocID="{DB21A47F-C31A-4DB2-B4A3-F44065DA1C4D}" presName="Parent" presStyleLbl="revTx" presStyleIdx="2" presStyleCnt="6">
        <dgm:presLayoutVars>
          <dgm:chMax val="1"/>
          <dgm:chPref val="1"/>
          <dgm:bulletEnabled val="1"/>
        </dgm:presLayoutVars>
      </dgm:prSet>
      <dgm:spPr/>
    </dgm:pt>
    <dgm:pt modelId="{D12A16B6-7B23-44DC-B14B-6EBA52EE6424}" type="pres">
      <dgm:prSet presAssocID="{4E286074-FB2F-4CFB-8ACC-66D73FEB64EE}" presName="negSibTrans" presStyleCnt="0"/>
      <dgm:spPr/>
    </dgm:pt>
    <dgm:pt modelId="{3DEADA0F-A1F3-4A11-9A42-BF3DFDAF9E09}" type="pres">
      <dgm:prSet presAssocID="{DB21A47F-C31A-4DB2-B4A3-F44065DA1C4D}" presName="composite" presStyleCnt="0"/>
      <dgm:spPr/>
    </dgm:pt>
    <dgm:pt modelId="{75F3814A-0D9E-4153-98DE-11E27B7FF50F}" type="pres">
      <dgm:prSet presAssocID="{DB21A47F-C31A-4DB2-B4A3-F44065DA1C4D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BAB4FDFA-C14D-49A4-B010-D5FBB344127F}" type="pres">
      <dgm:prSet presAssocID="{6DFB50FD-9E78-45C6-9989-406E454A2D48}" presName="sibTrans" presStyleCnt="0"/>
      <dgm:spPr/>
    </dgm:pt>
    <dgm:pt modelId="{90D15AFC-CB96-4A17-947F-573049DD129C}" type="pres">
      <dgm:prSet presAssocID="{B9E38F64-854C-490A-BE38-E74652EE4A2F}" presName="ParentComposite" presStyleCnt="0"/>
      <dgm:spPr/>
    </dgm:pt>
    <dgm:pt modelId="{99308D73-A9AA-4E5F-B02F-97F94B84D1DF}" type="pres">
      <dgm:prSet presAssocID="{B9E38F64-854C-490A-BE38-E74652EE4A2F}" presName="Chord" presStyleLbl="bgShp" presStyleIdx="2" presStyleCnt="3"/>
      <dgm:spPr/>
    </dgm:pt>
    <dgm:pt modelId="{6B96EB27-2BE8-4648-BF40-28AB2019EC95}" type="pres">
      <dgm:prSet presAssocID="{B9E38F64-854C-490A-BE38-E74652EE4A2F}" presName="Pie" presStyleLbl="alignNode1" presStyleIdx="2" presStyleCnt="3"/>
      <dgm:spPr/>
    </dgm:pt>
    <dgm:pt modelId="{AB25CB8D-9B05-43D8-84A4-56270D32872E}" type="pres">
      <dgm:prSet presAssocID="{B9E38F64-854C-490A-BE38-E74652EE4A2F}" presName="Parent" presStyleLbl="revTx" presStyleIdx="4" presStyleCnt="6">
        <dgm:presLayoutVars>
          <dgm:chMax val="1"/>
          <dgm:chPref val="1"/>
          <dgm:bulletEnabled val="1"/>
        </dgm:presLayoutVars>
      </dgm:prSet>
      <dgm:spPr/>
    </dgm:pt>
    <dgm:pt modelId="{C650E9C8-271C-454E-8CD6-DE36177B87E7}" type="pres">
      <dgm:prSet presAssocID="{8AF27E23-2669-404A-BEF7-810D3C884A5C}" presName="negSibTrans" presStyleCnt="0"/>
      <dgm:spPr/>
    </dgm:pt>
    <dgm:pt modelId="{83E539D9-94EE-4ED6-AC43-992428CE9EF4}" type="pres">
      <dgm:prSet presAssocID="{B9E38F64-854C-490A-BE38-E74652EE4A2F}" presName="composite" presStyleCnt="0"/>
      <dgm:spPr/>
    </dgm:pt>
    <dgm:pt modelId="{7F4E2537-FB1B-452A-81D3-3FBA2557104C}" type="pres">
      <dgm:prSet presAssocID="{B9E38F64-854C-490A-BE38-E74652EE4A2F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F1BB2324-8EC8-48C6-8556-6E539FAFB0D0}" type="presOf" srcId="{C2F73B76-79BD-4705-A51F-888A840DEA20}" destId="{7F4E2537-FB1B-452A-81D3-3FBA2557104C}" srcOrd="0" destOrd="0" presId="urn:microsoft.com/office/officeart/2009/3/layout/PieProcess"/>
    <dgm:cxn modelId="{39FD7C28-4743-477E-B415-7E7DC3B7BFB1}" srcId="{DB21A47F-C31A-4DB2-B4A3-F44065DA1C4D}" destId="{C1981DB3-17E1-4FEB-8CAB-9B0F73672A0B}" srcOrd="0" destOrd="0" parTransId="{E5384F42-A975-4E35-B274-F83804C66534}" sibTransId="{4E286074-FB2F-4CFB-8ACC-66D73FEB64EE}"/>
    <dgm:cxn modelId="{AE3FA12C-2AC6-42C5-9C2E-245CB8D2D343}" srcId="{83FB43E2-6675-4D50-A83B-5689F624CA3E}" destId="{DB21A47F-C31A-4DB2-B4A3-F44065DA1C4D}" srcOrd="1" destOrd="0" parTransId="{61CD9373-8DDE-43C9-BD7F-5DC91A0D9FFD}" sibTransId="{6DFB50FD-9E78-45C6-9989-406E454A2D48}"/>
    <dgm:cxn modelId="{B75AF043-88FC-4F58-904B-F38A39EC3372}" type="presOf" srcId="{C1981DB3-17E1-4FEB-8CAB-9B0F73672A0B}" destId="{75F3814A-0D9E-4153-98DE-11E27B7FF50F}" srcOrd="0" destOrd="0" presId="urn:microsoft.com/office/officeart/2009/3/layout/PieProcess"/>
    <dgm:cxn modelId="{5CB14864-7D79-419D-9F38-C9CB000307C2}" type="presOf" srcId="{B9E38F64-854C-490A-BE38-E74652EE4A2F}" destId="{AB25CB8D-9B05-43D8-84A4-56270D32872E}" srcOrd="0" destOrd="0" presId="urn:microsoft.com/office/officeart/2009/3/layout/PieProcess"/>
    <dgm:cxn modelId="{77E6256E-9603-4451-8951-3972B416D2D0}" type="presOf" srcId="{DB21A47F-C31A-4DB2-B4A3-F44065DA1C4D}" destId="{6BCBBE08-F145-4912-80B1-565F51CE0265}" srcOrd="0" destOrd="0" presId="urn:microsoft.com/office/officeart/2009/3/layout/PieProcess"/>
    <dgm:cxn modelId="{20734B8E-5D06-4106-A29F-7442F73B5113}" srcId="{83FB43E2-6675-4D50-A83B-5689F624CA3E}" destId="{B9E38F64-854C-490A-BE38-E74652EE4A2F}" srcOrd="2" destOrd="0" parTransId="{DBD9D143-2213-4736-8EB1-988972F7E96C}" sibTransId="{2C6A18F7-ECDF-4FE7-B182-9951956E8671}"/>
    <dgm:cxn modelId="{9E8AB191-53DE-47EF-A465-A3BD0737469A}" type="presOf" srcId="{C42E1761-51F3-4231-B765-00B98EA6ACAD}" destId="{BD8A7B51-AA98-474E-91F1-06D4652314F4}" srcOrd="0" destOrd="0" presId="urn:microsoft.com/office/officeart/2009/3/layout/PieProcess"/>
    <dgm:cxn modelId="{0BCB0AAE-B367-4BEF-9C52-5EE8063CA1F2}" type="presOf" srcId="{3916F216-07CE-4D93-BCFE-DC7316247B29}" destId="{A3D99F8A-5671-4245-89B7-32FFED948520}" srcOrd="0" destOrd="0" presId="urn:microsoft.com/office/officeart/2009/3/layout/PieProcess"/>
    <dgm:cxn modelId="{96BB05B0-E541-4517-8389-A49F448FBDC5}" srcId="{83FB43E2-6675-4D50-A83B-5689F624CA3E}" destId="{C42E1761-51F3-4231-B765-00B98EA6ACAD}" srcOrd="0" destOrd="0" parTransId="{4E8E7A13-98C7-4D82-AA3E-D29C7C257890}" sibTransId="{322FD0A4-EC28-4349-A805-27FB319F8214}"/>
    <dgm:cxn modelId="{7BBD1AC2-6712-4691-A445-14312CCE086B}" type="presOf" srcId="{83FB43E2-6675-4D50-A83B-5689F624CA3E}" destId="{E5A00B98-3FAA-4D8F-8763-0AAC73803FF8}" srcOrd="0" destOrd="0" presId="urn:microsoft.com/office/officeart/2009/3/layout/PieProcess"/>
    <dgm:cxn modelId="{62E40BC3-03AF-48EA-8FD9-09D55B291C6E}" srcId="{C42E1761-51F3-4231-B765-00B98EA6ACAD}" destId="{3916F216-07CE-4D93-BCFE-DC7316247B29}" srcOrd="0" destOrd="0" parTransId="{6F695EF3-47D7-4F5E-AF22-D0662C449A73}" sibTransId="{0860419B-AC05-49E8-ACEE-872FE52F493B}"/>
    <dgm:cxn modelId="{BBD582FE-E294-48B5-8DD8-3070B75FFDB2}" srcId="{B9E38F64-854C-490A-BE38-E74652EE4A2F}" destId="{C2F73B76-79BD-4705-A51F-888A840DEA20}" srcOrd="0" destOrd="0" parTransId="{70747BF7-87F5-4858-8EB7-2102D3E7EF67}" sibTransId="{8AF27E23-2669-404A-BEF7-810D3C884A5C}"/>
    <dgm:cxn modelId="{9C4CDF75-3523-435C-A052-85590205E016}" type="presParOf" srcId="{E5A00B98-3FAA-4D8F-8763-0AAC73803FF8}" destId="{A5E6C2A7-31E0-4370-8A53-66C7672D4380}" srcOrd="0" destOrd="0" presId="urn:microsoft.com/office/officeart/2009/3/layout/PieProcess"/>
    <dgm:cxn modelId="{DCC15B73-ABB6-4CA8-9B62-366811EE0162}" type="presParOf" srcId="{A5E6C2A7-31E0-4370-8A53-66C7672D4380}" destId="{7F74DA37-6732-4EA9-A4E3-6903631798B1}" srcOrd="0" destOrd="0" presId="urn:microsoft.com/office/officeart/2009/3/layout/PieProcess"/>
    <dgm:cxn modelId="{1C77920E-F659-455C-97AB-7F5156A2A90F}" type="presParOf" srcId="{A5E6C2A7-31E0-4370-8A53-66C7672D4380}" destId="{56FE13EA-B0BC-456A-BE3F-0DFE15B48DBC}" srcOrd="1" destOrd="0" presId="urn:microsoft.com/office/officeart/2009/3/layout/PieProcess"/>
    <dgm:cxn modelId="{6B98F075-088A-4C46-85F9-9090C79691EA}" type="presParOf" srcId="{A5E6C2A7-31E0-4370-8A53-66C7672D4380}" destId="{BD8A7B51-AA98-474E-91F1-06D4652314F4}" srcOrd="2" destOrd="0" presId="urn:microsoft.com/office/officeart/2009/3/layout/PieProcess"/>
    <dgm:cxn modelId="{E193B635-B526-4D57-A259-D28AE79F2C21}" type="presParOf" srcId="{E5A00B98-3FAA-4D8F-8763-0AAC73803FF8}" destId="{CCE30E1D-24AE-4D93-A9C9-0D7965E7A6EE}" srcOrd="1" destOrd="0" presId="urn:microsoft.com/office/officeart/2009/3/layout/PieProcess"/>
    <dgm:cxn modelId="{8E53B41A-6ACA-4475-81D3-06471C21EA80}" type="presParOf" srcId="{E5A00B98-3FAA-4D8F-8763-0AAC73803FF8}" destId="{523838A9-7119-4705-8500-69E4BAE36217}" srcOrd="2" destOrd="0" presId="urn:microsoft.com/office/officeart/2009/3/layout/PieProcess"/>
    <dgm:cxn modelId="{ADF598AA-D950-481A-BE50-4B782B41F4E4}" type="presParOf" srcId="{523838A9-7119-4705-8500-69E4BAE36217}" destId="{A3D99F8A-5671-4245-89B7-32FFED948520}" srcOrd="0" destOrd="0" presId="urn:microsoft.com/office/officeart/2009/3/layout/PieProcess"/>
    <dgm:cxn modelId="{35DBD731-8498-468E-BB46-51DA733A172E}" type="presParOf" srcId="{E5A00B98-3FAA-4D8F-8763-0AAC73803FF8}" destId="{79F564F4-549F-4AC0-9194-54B414AD29A5}" srcOrd="3" destOrd="0" presId="urn:microsoft.com/office/officeart/2009/3/layout/PieProcess"/>
    <dgm:cxn modelId="{A5B05109-92E7-4A4D-9392-C45375F3144E}" type="presParOf" srcId="{E5A00B98-3FAA-4D8F-8763-0AAC73803FF8}" destId="{EDC0B050-71F7-488A-81F2-6B0E69C53FBC}" srcOrd="4" destOrd="0" presId="urn:microsoft.com/office/officeart/2009/3/layout/PieProcess"/>
    <dgm:cxn modelId="{CE290270-9079-4E86-9FF8-DD5C42EDA478}" type="presParOf" srcId="{EDC0B050-71F7-488A-81F2-6B0E69C53FBC}" destId="{A3D1A077-E9F5-44DC-9D1E-82447D30845E}" srcOrd="0" destOrd="0" presId="urn:microsoft.com/office/officeart/2009/3/layout/PieProcess"/>
    <dgm:cxn modelId="{10CF4396-3577-4C57-A9DD-B14C045BDC19}" type="presParOf" srcId="{EDC0B050-71F7-488A-81F2-6B0E69C53FBC}" destId="{6AA9E251-8D7B-49A1-ADBC-D2B9C16532D2}" srcOrd="1" destOrd="0" presId="urn:microsoft.com/office/officeart/2009/3/layout/PieProcess"/>
    <dgm:cxn modelId="{EF0CCD18-8DC3-4BF4-9CFD-F6C29F91A089}" type="presParOf" srcId="{EDC0B050-71F7-488A-81F2-6B0E69C53FBC}" destId="{6BCBBE08-F145-4912-80B1-565F51CE0265}" srcOrd="2" destOrd="0" presId="urn:microsoft.com/office/officeart/2009/3/layout/PieProcess"/>
    <dgm:cxn modelId="{105E5BD5-7C39-48DC-B6D2-242B44860CC0}" type="presParOf" srcId="{E5A00B98-3FAA-4D8F-8763-0AAC73803FF8}" destId="{D12A16B6-7B23-44DC-B14B-6EBA52EE6424}" srcOrd="5" destOrd="0" presId="urn:microsoft.com/office/officeart/2009/3/layout/PieProcess"/>
    <dgm:cxn modelId="{8AFA91B2-E810-48B9-B37A-2060DF03FFEE}" type="presParOf" srcId="{E5A00B98-3FAA-4D8F-8763-0AAC73803FF8}" destId="{3DEADA0F-A1F3-4A11-9A42-BF3DFDAF9E09}" srcOrd="6" destOrd="0" presId="urn:microsoft.com/office/officeart/2009/3/layout/PieProcess"/>
    <dgm:cxn modelId="{47C0F49F-F7A7-428A-90DC-505CEA9F0595}" type="presParOf" srcId="{3DEADA0F-A1F3-4A11-9A42-BF3DFDAF9E09}" destId="{75F3814A-0D9E-4153-98DE-11E27B7FF50F}" srcOrd="0" destOrd="0" presId="urn:microsoft.com/office/officeart/2009/3/layout/PieProcess"/>
    <dgm:cxn modelId="{A6D15C1E-C5BB-4B0A-B842-374043B73176}" type="presParOf" srcId="{E5A00B98-3FAA-4D8F-8763-0AAC73803FF8}" destId="{BAB4FDFA-C14D-49A4-B010-D5FBB344127F}" srcOrd="7" destOrd="0" presId="urn:microsoft.com/office/officeart/2009/3/layout/PieProcess"/>
    <dgm:cxn modelId="{61615842-1F6F-4F67-9D39-40F080E7E093}" type="presParOf" srcId="{E5A00B98-3FAA-4D8F-8763-0AAC73803FF8}" destId="{90D15AFC-CB96-4A17-947F-573049DD129C}" srcOrd="8" destOrd="0" presId="urn:microsoft.com/office/officeart/2009/3/layout/PieProcess"/>
    <dgm:cxn modelId="{087F6BE9-8020-4034-B963-C52573B6AE96}" type="presParOf" srcId="{90D15AFC-CB96-4A17-947F-573049DD129C}" destId="{99308D73-A9AA-4E5F-B02F-97F94B84D1DF}" srcOrd="0" destOrd="0" presId="urn:microsoft.com/office/officeart/2009/3/layout/PieProcess"/>
    <dgm:cxn modelId="{7E13FA40-2011-48FD-8C13-0F13CF2F3F10}" type="presParOf" srcId="{90D15AFC-CB96-4A17-947F-573049DD129C}" destId="{6B96EB27-2BE8-4648-BF40-28AB2019EC95}" srcOrd="1" destOrd="0" presId="urn:microsoft.com/office/officeart/2009/3/layout/PieProcess"/>
    <dgm:cxn modelId="{D8A40992-1441-4AA3-8F48-84D635D9C954}" type="presParOf" srcId="{90D15AFC-CB96-4A17-947F-573049DD129C}" destId="{AB25CB8D-9B05-43D8-84A4-56270D32872E}" srcOrd="2" destOrd="0" presId="urn:microsoft.com/office/officeart/2009/3/layout/PieProcess"/>
    <dgm:cxn modelId="{1D3A4663-2F8C-466C-8087-2D0B4BBB1043}" type="presParOf" srcId="{E5A00B98-3FAA-4D8F-8763-0AAC73803FF8}" destId="{C650E9C8-271C-454E-8CD6-DE36177B87E7}" srcOrd="9" destOrd="0" presId="urn:microsoft.com/office/officeart/2009/3/layout/PieProcess"/>
    <dgm:cxn modelId="{0D5C6A01-D823-48C1-A013-2E7F27F4B13E}" type="presParOf" srcId="{E5A00B98-3FAA-4D8F-8763-0AAC73803FF8}" destId="{83E539D9-94EE-4ED6-AC43-992428CE9EF4}" srcOrd="10" destOrd="0" presId="urn:microsoft.com/office/officeart/2009/3/layout/PieProcess"/>
    <dgm:cxn modelId="{4CCA0595-4211-4DBB-8287-E77BC03FC28E}" type="presParOf" srcId="{83E539D9-94EE-4ED6-AC43-992428CE9EF4}" destId="{7F4E2537-FB1B-452A-81D3-3FBA2557104C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FB43E2-6675-4D50-A83B-5689F624CA3E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42E1761-51F3-4231-B765-00B98EA6ACAD}">
      <dgm:prSet phldrT="[Texto]"/>
      <dgm:spPr/>
      <dgm:t>
        <a:bodyPr/>
        <a:lstStyle/>
        <a:p>
          <a:r>
            <a:rPr lang="pt-BR" dirty="0"/>
            <a:t>Dança em seda nua</a:t>
          </a:r>
        </a:p>
      </dgm:t>
    </dgm:pt>
    <dgm:pt modelId="{4E8E7A13-98C7-4D82-AA3E-D29C7C257890}" type="parTrans" cxnId="{96BB05B0-E541-4517-8389-A49F448FBDC5}">
      <dgm:prSet/>
      <dgm:spPr/>
      <dgm:t>
        <a:bodyPr/>
        <a:lstStyle/>
        <a:p>
          <a:endParaRPr lang="pt-BR"/>
        </a:p>
      </dgm:t>
    </dgm:pt>
    <dgm:pt modelId="{322FD0A4-EC28-4349-A805-27FB319F8214}" type="sibTrans" cxnId="{96BB05B0-E541-4517-8389-A49F448FBDC5}">
      <dgm:prSet/>
      <dgm:spPr/>
      <dgm:t>
        <a:bodyPr/>
        <a:lstStyle/>
        <a:p>
          <a:endParaRPr lang="pt-BR"/>
        </a:p>
      </dgm:t>
    </dgm:pt>
    <dgm:pt modelId="{3916F216-07CE-4D93-BCFE-DC7316247B29}">
      <dgm:prSet phldrT="[Texto]" custT="1"/>
      <dgm:spPr/>
      <dgm:t>
        <a:bodyPr/>
        <a:lstStyle/>
        <a:p>
          <a:r>
            <a:rPr lang="pt-BR" sz="3600" dirty="0"/>
            <a:t>2009</a:t>
          </a:r>
        </a:p>
      </dgm:t>
    </dgm:pt>
    <dgm:pt modelId="{6F695EF3-47D7-4F5E-AF22-D0662C449A73}" type="parTrans" cxnId="{62E40BC3-03AF-48EA-8FD9-09D55B291C6E}">
      <dgm:prSet/>
      <dgm:spPr/>
      <dgm:t>
        <a:bodyPr/>
        <a:lstStyle/>
        <a:p>
          <a:endParaRPr lang="pt-BR"/>
        </a:p>
      </dgm:t>
    </dgm:pt>
    <dgm:pt modelId="{0860419B-AC05-49E8-ACEE-872FE52F493B}" type="sibTrans" cxnId="{62E40BC3-03AF-48EA-8FD9-09D55B291C6E}">
      <dgm:prSet/>
      <dgm:spPr/>
      <dgm:t>
        <a:bodyPr/>
        <a:lstStyle/>
        <a:p>
          <a:endParaRPr lang="pt-BR"/>
        </a:p>
      </dgm:t>
    </dgm:pt>
    <dgm:pt modelId="{DB21A47F-C31A-4DB2-B4A3-F44065DA1C4D}">
      <dgm:prSet phldrT="[Texto]"/>
      <dgm:spPr/>
      <dgm:t>
        <a:bodyPr/>
        <a:lstStyle/>
        <a:p>
          <a:r>
            <a:rPr lang="pt-BR" dirty="0"/>
            <a:t>O teorema da feira</a:t>
          </a:r>
        </a:p>
      </dgm:t>
    </dgm:pt>
    <dgm:pt modelId="{61CD9373-8DDE-43C9-BD7F-5DC91A0D9FFD}" type="parTrans" cxnId="{AE3FA12C-2AC6-42C5-9C2E-245CB8D2D343}">
      <dgm:prSet/>
      <dgm:spPr/>
      <dgm:t>
        <a:bodyPr/>
        <a:lstStyle/>
        <a:p>
          <a:endParaRPr lang="pt-BR"/>
        </a:p>
      </dgm:t>
    </dgm:pt>
    <dgm:pt modelId="{6DFB50FD-9E78-45C6-9989-406E454A2D48}" type="sibTrans" cxnId="{AE3FA12C-2AC6-42C5-9C2E-245CB8D2D343}">
      <dgm:prSet/>
      <dgm:spPr/>
      <dgm:t>
        <a:bodyPr/>
        <a:lstStyle/>
        <a:p>
          <a:endParaRPr lang="pt-BR"/>
        </a:p>
      </dgm:t>
    </dgm:pt>
    <dgm:pt modelId="{C1981DB3-17E1-4FEB-8CAB-9B0F73672A0B}">
      <dgm:prSet phldrT="[Texto]" custT="1"/>
      <dgm:spPr/>
      <dgm:t>
        <a:bodyPr/>
        <a:lstStyle/>
        <a:p>
          <a:r>
            <a:rPr lang="pt-BR" sz="3600" dirty="0"/>
            <a:t>2012</a:t>
          </a:r>
        </a:p>
      </dgm:t>
    </dgm:pt>
    <dgm:pt modelId="{E5384F42-A975-4E35-B274-F83804C66534}" type="parTrans" cxnId="{39FD7C28-4743-477E-B415-7E7DC3B7BFB1}">
      <dgm:prSet/>
      <dgm:spPr/>
      <dgm:t>
        <a:bodyPr/>
        <a:lstStyle/>
        <a:p>
          <a:endParaRPr lang="pt-BR"/>
        </a:p>
      </dgm:t>
    </dgm:pt>
    <dgm:pt modelId="{4E286074-FB2F-4CFB-8ACC-66D73FEB64EE}" type="sibTrans" cxnId="{39FD7C28-4743-477E-B415-7E7DC3B7BFB1}">
      <dgm:prSet/>
      <dgm:spPr/>
      <dgm:t>
        <a:bodyPr/>
        <a:lstStyle/>
        <a:p>
          <a:endParaRPr lang="pt-BR"/>
        </a:p>
      </dgm:t>
    </dgm:pt>
    <dgm:pt modelId="{B9E38F64-854C-490A-BE38-E74652EE4A2F}">
      <dgm:prSet phldrT="[Texto]"/>
      <dgm:spPr/>
      <dgm:t>
        <a:bodyPr/>
        <a:lstStyle/>
        <a:p>
          <a:r>
            <a:rPr lang="pt-BR" dirty="0"/>
            <a:t>Cais natalenses</a:t>
          </a:r>
        </a:p>
        <a:p>
          <a:r>
            <a:rPr lang="pt-BR" dirty="0"/>
            <a:t>Resma</a:t>
          </a:r>
        </a:p>
      </dgm:t>
    </dgm:pt>
    <dgm:pt modelId="{DBD9D143-2213-4736-8EB1-988972F7E96C}" type="parTrans" cxnId="{20734B8E-5D06-4106-A29F-7442F73B5113}">
      <dgm:prSet/>
      <dgm:spPr/>
      <dgm:t>
        <a:bodyPr/>
        <a:lstStyle/>
        <a:p>
          <a:endParaRPr lang="pt-BR"/>
        </a:p>
      </dgm:t>
    </dgm:pt>
    <dgm:pt modelId="{2C6A18F7-ECDF-4FE7-B182-9951956E8671}" type="sibTrans" cxnId="{20734B8E-5D06-4106-A29F-7442F73B5113}">
      <dgm:prSet/>
      <dgm:spPr/>
      <dgm:t>
        <a:bodyPr/>
        <a:lstStyle/>
        <a:p>
          <a:endParaRPr lang="pt-BR"/>
        </a:p>
      </dgm:t>
    </dgm:pt>
    <dgm:pt modelId="{C2F73B76-79BD-4705-A51F-888A840DEA20}">
      <dgm:prSet phldrT="[Texto]" custT="1"/>
      <dgm:spPr/>
      <dgm:t>
        <a:bodyPr/>
        <a:lstStyle/>
        <a:p>
          <a:r>
            <a:rPr lang="pt-BR" sz="3600" dirty="0"/>
            <a:t>2014</a:t>
          </a:r>
        </a:p>
      </dgm:t>
    </dgm:pt>
    <dgm:pt modelId="{70747BF7-87F5-4858-8EB7-2102D3E7EF67}" type="parTrans" cxnId="{BBD582FE-E294-48B5-8DD8-3070B75FFDB2}">
      <dgm:prSet/>
      <dgm:spPr/>
      <dgm:t>
        <a:bodyPr/>
        <a:lstStyle/>
        <a:p>
          <a:endParaRPr lang="pt-BR"/>
        </a:p>
      </dgm:t>
    </dgm:pt>
    <dgm:pt modelId="{8AF27E23-2669-404A-BEF7-810D3C884A5C}" type="sibTrans" cxnId="{BBD582FE-E294-48B5-8DD8-3070B75FFDB2}">
      <dgm:prSet/>
      <dgm:spPr/>
      <dgm:t>
        <a:bodyPr/>
        <a:lstStyle/>
        <a:p>
          <a:endParaRPr lang="pt-BR"/>
        </a:p>
      </dgm:t>
    </dgm:pt>
    <dgm:pt modelId="{E5A00B98-3FAA-4D8F-8763-0AAC73803FF8}" type="pres">
      <dgm:prSet presAssocID="{83FB43E2-6675-4D50-A83B-5689F624CA3E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A5E6C2A7-31E0-4370-8A53-66C7672D4380}" type="pres">
      <dgm:prSet presAssocID="{C42E1761-51F3-4231-B765-00B98EA6ACAD}" presName="ParentComposite" presStyleCnt="0"/>
      <dgm:spPr/>
    </dgm:pt>
    <dgm:pt modelId="{7F74DA37-6732-4EA9-A4E3-6903631798B1}" type="pres">
      <dgm:prSet presAssocID="{C42E1761-51F3-4231-B765-00B98EA6ACAD}" presName="Chord" presStyleLbl="bgShp" presStyleIdx="0" presStyleCnt="3"/>
      <dgm:spPr/>
    </dgm:pt>
    <dgm:pt modelId="{56FE13EA-B0BC-456A-BE3F-0DFE15B48DBC}" type="pres">
      <dgm:prSet presAssocID="{C42E1761-51F3-4231-B765-00B98EA6ACAD}" presName="Pie" presStyleLbl="alignNode1" presStyleIdx="0" presStyleCnt="3"/>
      <dgm:spPr/>
    </dgm:pt>
    <dgm:pt modelId="{BD8A7B51-AA98-474E-91F1-06D4652314F4}" type="pres">
      <dgm:prSet presAssocID="{C42E1761-51F3-4231-B765-00B98EA6ACAD}" presName="Parent" presStyleLbl="revTx" presStyleIdx="0" presStyleCnt="6">
        <dgm:presLayoutVars>
          <dgm:chMax val="1"/>
          <dgm:chPref val="1"/>
          <dgm:bulletEnabled val="1"/>
        </dgm:presLayoutVars>
      </dgm:prSet>
      <dgm:spPr/>
    </dgm:pt>
    <dgm:pt modelId="{CCE30E1D-24AE-4D93-A9C9-0D7965E7A6EE}" type="pres">
      <dgm:prSet presAssocID="{0860419B-AC05-49E8-ACEE-872FE52F493B}" presName="negSibTrans" presStyleCnt="0"/>
      <dgm:spPr/>
    </dgm:pt>
    <dgm:pt modelId="{523838A9-7119-4705-8500-69E4BAE36217}" type="pres">
      <dgm:prSet presAssocID="{C42E1761-51F3-4231-B765-00B98EA6ACAD}" presName="composite" presStyleCnt="0"/>
      <dgm:spPr/>
    </dgm:pt>
    <dgm:pt modelId="{A3D99F8A-5671-4245-89B7-32FFED948520}" type="pres">
      <dgm:prSet presAssocID="{C42E1761-51F3-4231-B765-00B98EA6ACAD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79F564F4-549F-4AC0-9194-54B414AD29A5}" type="pres">
      <dgm:prSet presAssocID="{322FD0A4-EC28-4349-A805-27FB319F8214}" presName="sibTrans" presStyleCnt="0"/>
      <dgm:spPr/>
    </dgm:pt>
    <dgm:pt modelId="{EDC0B050-71F7-488A-81F2-6B0E69C53FBC}" type="pres">
      <dgm:prSet presAssocID="{DB21A47F-C31A-4DB2-B4A3-F44065DA1C4D}" presName="ParentComposite" presStyleCnt="0"/>
      <dgm:spPr/>
    </dgm:pt>
    <dgm:pt modelId="{A3D1A077-E9F5-44DC-9D1E-82447D30845E}" type="pres">
      <dgm:prSet presAssocID="{DB21A47F-C31A-4DB2-B4A3-F44065DA1C4D}" presName="Chord" presStyleLbl="bgShp" presStyleIdx="1" presStyleCnt="3"/>
      <dgm:spPr/>
    </dgm:pt>
    <dgm:pt modelId="{6AA9E251-8D7B-49A1-ADBC-D2B9C16532D2}" type="pres">
      <dgm:prSet presAssocID="{DB21A47F-C31A-4DB2-B4A3-F44065DA1C4D}" presName="Pie" presStyleLbl="alignNode1" presStyleIdx="1" presStyleCnt="3"/>
      <dgm:spPr/>
    </dgm:pt>
    <dgm:pt modelId="{6BCBBE08-F145-4912-80B1-565F51CE0265}" type="pres">
      <dgm:prSet presAssocID="{DB21A47F-C31A-4DB2-B4A3-F44065DA1C4D}" presName="Parent" presStyleLbl="revTx" presStyleIdx="2" presStyleCnt="6">
        <dgm:presLayoutVars>
          <dgm:chMax val="1"/>
          <dgm:chPref val="1"/>
          <dgm:bulletEnabled val="1"/>
        </dgm:presLayoutVars>
      </dgm:prSet>
      <dgm:spPr/>
    </dgm:pt>
    <dgm:pt modelId="{D12A16B6-7B23-44DC-B14B-6EBA52EE6424}" type="pres">
      <dgm:prSet presAssocID="{4E286074-FB2F-4CFB-8ACC-66D73FEB64EE}" presName="negSibTrans" presStyleCnt="0"/>
      <dgm:spPr/>
    </dgm:pt>
    <dgm:pt modelId="{3DEADA0F-A1F3-4A11-9A42-BF3DFDAF9E09}" type="pres">
      <dgm:prSet presAssocID="{DB21A47F-C31A-4DB2-B4A3-F44065DA1C4D}" presName="composite" presStyleCnt="0"/>
      <dgm:spPr/>
    </dgm:pt>
    <dgm:pt modelId="{75F3814A-0D9E-4153-98DE-11E27B7FF50F}" type="pres">
      <dgm:prSet presAssocID="{DB21A47F-C31A-4DB2-B4A3-F44065DA1C4D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BAB4FDFA-C14D-49A4-B010-D5FBB344127F}" type="pres">
      <dgm:prSet presAssocID="{6DFB50FD-9E78-45C6-9989-406E454A2D48}" presName="sibTrans" presStyleCnt="0"/>
      <dgm:spPr/>
    </dgm:pt>
    <dgm:pt modelId="{90D15AFC-CB96-4A17-947F-573049DD129C}" type="pres">
      <dgm:prSet presAssocID="{B9E38F64-854C-490A-BE38-E74652EE4A2F}" presName="ParentComposite" presStyleCnt="0"/>
      <dgm:spPr/>
    </dgm:pt>
    <dgm:pt modelId="{99308D73-A9AA-4E5F-B02F-97F94B84D1DF}" type="pres">
      <dgm:prSet presAssocID="{B9E38F64-854C-490A-BE38-E74652EE4A2F}" presName="Chord" presStyleLbl="bgShp" presStyleIdx="2" presStyleCnt="3"/>
      <dgm:spPr/>
    </dgm:pt>
    <dgm:pt modelId="{6B96EB27-2BE8-4648-BF40-28AB2019EC95}" type="pres">
      <dgm:prSet presAssocID="{B9E38F64-854C-490A-BE38-E74652EE4A2F}" presName="Pie" presStyleLbl="alignNode1" presStyleIdx="2" presStyleCnt="3"/>
      <dgm:spPr/>
    </dgm:pt>
    <dgm:pt modelId="{AB25CB8D-9B05-43D8-84A4-56270D32872E}" type="pres">
      <dgm:prSet presAssocID="{B9E38F64-854C-490A-BE38-E74652EE4A2F}" presName="Parent" presStyleLbl="revTx" presStyleIdx="4" presStyleCnt="6">
        <dgm:presLayoutVars>
          <dgm:chMax val="1"/>
          <dgm:chPref val="1"/>
          <dgm:bulletEnabled val="1"/>
        </dgm:presLayoutVars>
      </dgm:prSet>
      <dgm:spPr/>
    </dgm:pt>
    <dgm:pt modelId="{C650E9C8-271C-454E-8CD6-DE36177B87E7}" type="pres">
      <dgm:prSet presAssocID="{8AF27E23-2669-404A-BEF7-810D3C884A5C}" presName="negSibTrans" presStyleCnt="0"/>
      <dgm:spPr/>
    </dgm:pt>
    <dgm:pt modelId="{83E539D9-94EE-4ED6-AC43-992428CE9EF4}" type="pres">
      <dgm:prSet presAssocID="{B9E38F64-854C-490A-BE38-E74652EE4A2F}" presName="composite" presStyleCnt="0"/>
      <dgm:spPr/>
    </dgm:pt>
    <dgm:pt modelId="{7F4E2537-FB1B-452A-81D3-3FBA2557104C}" type="pres">
      <dgm:prSet presAssocID="{B9E38F64-854C-490A-BE38-E74652EE4A2F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F1BB2324-8EC8-48C6-8556-6E539FAFB0D0}" type="presOf" srcId="{C2F73B76-79BD-4705-A51F-888A840DEA20}" destId="{7F4E2537-FB1B-452A-81D3-3FBA2557104C}" srcOrd="0" destOrd="0" presId="urn:microsoft.com/office/officeart/2009/3/layout/PieProcess"/>
    <dgm:cxn modelId="{39FD7C28-4743-477E-B415-7E7DC3B7BFB1}" srcId="{DB21A47F-C31A-4DB2-B4A3-F44065DA1C4D}" destId="{C1981DB3-17E1-4FEB-8CAB-9B0F73672A0B}" srcOrd="0" destOrd="0" parTransId="{E5384F42-A975-4E35-B274-F83804C66534}" sibTransId="{4E286074-FB2F-4CFB-8ACC-66D73FEB64EE}"/>
    <dgm:cxn modelId="{AE3FA12C-2AC6-42C5-9C2E-245CB8D2D343}" srcId="{83FB43E2-6675-4D50-A83B-5689F624CA3E}" destId="{DB21A47F-C31A-4DB2-B4A3-F44065DA1C4D}" srcOrd="1" destOrd="0" parTransId="{61CD9373-8DDE-43C9-BD7F-5DC91A0D9FFD}" sibTransId="{6DFB50FD-9E78-45C6-9989-406E454A2D48}"/>
    <dgm:cxn modelId="{B75AF043-88FC-4F58-904B-F38A39EC3372}" type="presOf" srcId="{C1981DB3-17E1-4FEB-8CAB-9B0F73672A0B}" destId="{75F3814A-0D9E-4153-98DE-11E27B7FF50F}" srcOrd="0" destOrd="0" presId="urn:microsoft.com/office/officeart/2009/3/layout/PieProcess"/>
    <dgm:cxn modelId="{5CB14864-7D79-419D-9F38-C9CB000307C2}" type="presOf" srcId="{B9E38F64-854C-490A-BE38-E74652EE4A2F}" destId="{AB25CB8D-9B05-43D8-84A4-56270D32872E}" srcOrd="0" destOrd="0" presId="urn:microsoft.com/office/officeart/2009/3/layout/PieProcess"/>
    <dgm:cxn modelId="{77E6256E-9603-4451-8951-3972B416D2D0}" type="presOf" srcId="{DB21A47F-C31A-4DB2-B4A3-F44065DA1C4D}" destId="{6BCBBE08-F145-4912-80B1-565F51CE0265}" srcOrd="0" destOrd="0" presId="urn:microsoft.com/office/officeart/2009/3/layout/PieProcess"/>
    <dgm:cxn modelId="{20734B8E-5D06-4106-A29F-7442F73B5113}" srcId="{83FB43E2-6675-4D50-A83B-5689F624CA3E}" destId="{B9E38F64-854C-490A-BE38-E74652EE4A2F}" srcOrd="2" destOrd="0" parTransId="{DBD9D143-2213-4736-8EB1-988972F7E96C}" sibTransId="{2C6A18F7-ECDF-4FE7-B182-9951956E8671}"/>
    <dgm:cxn modelId="{9E8AB191-53DE-47EF-A465-A3BD0737469A}" type="presOf" srcId="{C42E1761-51F3-4231-B765-00B98EA6ACAD}" destId="{BD8A7B51-AA98-474E-91F1-06D4652314F4}" srcOrd="0" destOrd="0" presId="urn:microsoft.com/office/officeart/2009/3/layout/PieProcess"/>
    <dgm:cxn modelId="{0BCB0AAE-B367-4BEF-9C52-5EE8063CA1F2}" type="presOf" srcId="{3916F216-07CE-4D93-BCFE-DC7316247B29}" destId="{A3D99F8A-5671-4245-89B7-32FFED948520}" srcOrd="0" destOrd="0" presId="urn:microsoft.com/office/officeart/2009/3/layout/PieProcess"/>
    <dgm:cxn modelId="{96BB05B0-E541-4517-8389-A49F448FBDC5}" srcId="{83FB43E2-6675-4D50-A83B-5689F624CA3E}" destId="{C42E1761-51F3-4231-B765-00B98EA6ACAD}" srcOrd="0" destOrd="0" parTransId="{4E8E7A13-98C7-4D82-AA3E-D29C7C257890}" sibTransId="{322FD0A4-EC28-4349-A805-27FB319F8214}"/>
    <dgm:cxn modelId="{7BBD1AC2-6712-4691-A445-14312CCE086B}" type="presOf" srcId="{83FB43E2-6675-4D50-A83B-5689F624CA3E}" destId="{E5A00B98-3FAA-4D8F-8763-0AAC73803FF8}" srcOrd="0" destOrd="0" presId="urn:microsoft.com/office/officeart/2009/3/layout/PieProcess"/>
    <dgm:cxn modelId="{62E40BC3-03AF-48EA-8FD9-09D55B291C6E}" srcId="{C42E1761-51F3-4231-B765-00B98EA6ACAD}" destId="{3916F216-07CE-4D93-BCFE-DC7316247B29}" srcOrd="0" destOrd="0" parTransId="{6F695EF3-47D7-4F5E-AF22-D0662C449A73}" sibTransId="{0860419B-AC05-49E8-ACEE-872FE52F493B}"/>
    <dgm:cxn modelId="{BBD582FE-E294-48B5-8DD8-3070B75FFDB2}" srcId="{B9E38F64-854C-490A-BE38-E74652EE4A2F}" destId="{C2F73B76-79BD-4705-A51F-888A840DEA20}" srcOrd="0" destOrd="0" parTransId="{70747BF7-87F5-4858-8EB7-2102D3E7EF67}" sibTransId="{8AF27E23-2669-404A-BEF7-810D3C884A5C}"/>
    <dgm:cxn modelId="{9C4CDF75-3523-435C-A052-85590205E016}" type="presParOf" srcId="{E5A00B98-3FAA-4D8F-8763-0AAC73803FF8}" destId="{A5E6C2A7-31E0-4370-8A53-66C7672D4380}" srcOrd="0" destOrd="0" presId="urn:microsoft.com/office/officeart/2009/3/layout/PieProcess"/>
    <dgm:cxn modelId="{DCC15B73-ABB6-4CA8-9B62-366811EE0162}" type="presParOf" srcId="{A5E6C2A7-31E0-4370-8A53-66C7672D4380}" destId="{7F74DA37-6732-4EA9-A4E3-6903631798B1}" srcOrd="0" destOrd="0" presId="urn:microsoft.com/office/officeart/2009/3/layout/PieProcess"/>
    <dgm:cxn modelId="{1C77920E-F659-455C-97AB-7F5156A2A90F}" type="presParOf" srcId="{A5E6C2A7-31E0-4370-8A53-66C7672D4380}" destId="{56FE13EA-B0BC-456A-BE3F-0DFE15B48DBC}" srcOrd="1" destOrd="0" presId="urn:microsoft.com/office/officeart/2009/3/layout/PieProcess"/>
    <dgm:cxn modelId="{6B98F075-088A-4C46-85F9-9090C79691EA}" type="presParOf" srcId="{A5E6C2A7-31E0-4370-8A53-66C7672D4380}" destId="{BD8A7B51-AA98-474E-91F1-06D4652314F4}" srcOrd="2" destOrd="0" presId="urn:microsoft.com/office/officeart/2009/3/layout/PieProcess"/>
    <dgm:cxn modelId="{E193B635-B526-4D57-A259-D28AE79F2C21}" type="presParOf" srcId="{E5A00B98-3FAA-4D8F-8763-0AAC73803FF8}" destId="{CCE30E1D-24AE-4D93-A9C9-0D7965E7A6EE}" srcOrd="1" destOrd="0" presId="urn:microsoft.com/office/officeart/2009/3/layout/PieProcess"/>
    <dgm:cxn modelId="{8E53B41A-6ACA-4475-81D3-06471C21EA80}" type="presParOf" srcId="{E5A00B98-3FAA-4D8F-8763-0AAC73803FF8}" destId="{523838A9-7119-4705-8500-69E4BAE36217}" srcOrd="2" destOrd="0" presId="urn:microsoft.com/office/officeart/2009/3/layout/PieProcess"/>
    <dgm:cxn modelId="{ADF598AA-D950-481A-BE50-4B782B41F4E4}" type="presParOf" srcId="{523838A9-7119-4705-8500-69E4BAE36217}" destId="{A3D99F8A-5671-4245-89B7-32FFED948520}" srcOrd="0" destOrd="0" presId="urn:microsoft.com/office/officeart/2009/3/layout/PieProcess"/>
    <dgm:cxn modelId="{35DBD731-8498-468E-BB46-51DA733A172E}" type="presParOf" srcId="{E5A00B98-3FAA-4D8F-8763-0AAC73803FF8}" destId="{79F564F4-549F-4AC0-9194-54B414AD29A5}" srcOrd="3" destOrd="0" presId="urn:microsoft.com/office/officeart/2009/3/layout/PieProcess"/>
    <dgm:cxn modelId="{A5B05109-92E7-4A4D-9392-C45375F3144E}" type="presParOf" srcId="{E5A00B98-3FAA-4D8F-8763-0AAC73803FF8}" destId="{EDC0B050-71F7-488A-81F2-6B0E69C53FBC}" srcOrd="4" destOrd="0" presId="urn:microsoft.com/office/officeart/2009/3/layout/PieProcess"/>
    <dgm:cxn modelId="{CE290270-9079-4E86-9FF8-DD5C42EDA478}" type="presParOf" srcId="{EDC0B050-71F7-488A-81F2-6B0E69C53FBC}" destId="{A3D1A077-E9F5-44DC-9D1E-82447D30845E}" srcOrd="0" destOrd="0" presId="urn:microsoft.com/office/officeart/2009/3/layout/PieProcess"/>
    <dgm:cxn modelId="{10CF4396-3577-4C57-A9DD-B14C045BDC19}" type="presParOf" srcId="{EDC0B050-71F7-488A-81F2-6B0E69C53FBC}" destId="{6AA9E251-8D7B-49A1-ADBC-D2B9C16532D2}" srcOrd="1" destOrd="0" presId="urn:microsoft.com/office/officeart/2009/3/layout/PieProcess"/>
    <dgm:cxn modelId="{EF0CCD18-8DC3-4BF4-9CFD-F6C29F91A089}" type="presParOf" srcId="{EDC0B050-71F7-488A-81F2-6B0E69C53FBC}" destId="{6BCBBE08-F145-4912-80B1-565F51CE0265}" srcOrd="2" destOrd="0" presId="urn:microsoft.com/office/officeart/2009/3/layout/PieProcess"/>
    <dgm:cxn modelId="{105E5BD5-7C39-48DC-B6D2-242B44860CC0}" type="presParOf" srcId="{E5A00B98-3FAA-4D8F-8763-0AAC73803FF8}" destId="{D12A16B6-7B23-44DC-B14B-6EBA52EE6424}" srcOrd="5" destOrd="0" presId="urn:microsoft.com/office/officeart/2009/3/layout/PieProcess"/>
    <dgm:cxn modelId="{8AFA91B2-E810-48B9-B37A-2060DF03FFEE}" type="presParOf" srcId="{E5A00B98-3FAA-4D8F-8763-0AAC73803FF8}" destId="{3DEADA0F-A1F3-4A11-9A42-BF3DFDAF9E09}" srcOrd="6" destOrd="0" presId="urn:microsoft.com/office/officeart/2009/3/layout/PieProcess"/>
    <dgm:cxn modelId="{47C0F49F-F7A7-428A-90DC-505CEA9F0595}" type="presParOf" srcId="{3DEADA0F-A1F3-4A11-9A42-BF3DFDAF9E09}" destId="{75F3814A-0D9E-4153-98DE-11E27B7FF50F}" srcOrd="0" destOrd="0" presId="urn:microsoft.com/office/officeart/2009/3/layout/PieProcess"/>
    <dgm:cxn modelId="{A6D15C1E-C5BB-4B0A-B842-374043B73176}" type="presParOf" srcId="{E5A00B98-3FAA-4D8F-8763-0AAC73803FF8}" destId="{BAB4FDFA-C14D-49A4-B010-D5FBB344127F}" srcOrd="7" destOrd="0" presId="urn:microsoft.com/office/officeart/2009/3/layout/PieProcess"/>
    <dgm:cxn modelId="{61615842-1F6F-4F67-9D39-40F080E7E093}" type="presParOf" srcId="{E5A00B98-3FAA-4D8F-8763-0AAC73803FF8}" destId="{90D15AFC-CB96-4A17-947F-573049DD129C}" srcOrd="8" destOrd="0" presId="urn:microsoft.com/office/officeart/2009/3/layout/PieProcess"/>
    <dgm:cxn modelId="{087F6BE9-8020-4034-B963-C52573B6AE96}" type="presParOf" srcId="{90D15AFC-CB96-4A17-947F-573049DD129C}" destId="{99308D73-A9AA-4E5F-B02F-97F94B84D1DF}" srcOrd="0" destOrd="0" presId="urn:microsoft.com/office/officeart/2009/3/layout/PieProcess"/>
    <dgm:cxn modelId="{7E13FA40-2011-48FD-8C13-0F13CF2F3F10}" type="presParOf" srcId="{90D15AFC-CB96-4A17-947F-573049DD129C}" destId="{6B96EB27-2BE8-4648-BF40-28AB2019EC95}" srcOrd="1" destOrd="0" presId="urn:microsoft.com/office/officeart/2009/3/layout/PieProcess"/>
    <dgm:cxn modelId="{D8A40992-1441-4AA3-8F48-84D635D9C954}" type="presParOf" srcId="{90D15AFC-CB96-4A17-947F-573049DD129C}" destId="{AB25CB8D-9B05-43D8-84A4-56270D32872E}" srcOrd="2" destOrd="0" presId="urn:microsoft.com/office/officeart/2009/3/layout/PieProcess"/>
    <dgm:cxn modelId="{1D3A4663-2F8C-466C-8087-2D0B4BBB1043}" type="presParOf" srcId="{E5A00B98-3FAA-4D8F-8763-0AAC73803FF8}" destId="{C650E9C8-271C-454E-8CD6-DE36177B87E7}" srcOrd="9" destOrd="0" presId="urn:microsoft.com/office/officeart/2009/3/layout/PieProcess"/>
    <dgm:cxn modelId="{0D5C6A01-D823-48C1-A013-2E7F27F4B13E}" type="presParOf" srcId="{E5A00B98-3FAA-4D8F-8763-0AAC73803FF8}" destId="{83E539D9-94EE-4ED6-AC43-992428CE9EF4}" srcOrd="10" destOrd="0" presId="urn:microsoft.com/office/officeart/2009/3/layout/PieProcess"/>
    <dgm:cxn modelId="{4CCA0595-4211-4DBB-8287-E77BC03FC28E}" type="presParOf" srcId="{83E539D9-94EE-4ED6-AC43-992428CE9EF4}" destId="{7F4E2537-FB1B-452A-81D3-3FBA2557104C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4DA37-6732-4EA9-A4E3-6903631798B1}">
      <dsp:nvSpPr>
        <dsp:cNvPr id="0" name=""/>
        <dsp:cNvSpPr/>
      </dsp:nvSpPr>
      <dsp:spPr>
        <a:xfrm>
          <a:off x="1598" y="100824"/>
          <a:ext cx="586898" cy="58689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E13EA-B0BC-456A-BE3F-0DFE15B48DBC}">
      <dsp:nvSpPr>
        <dsp:cNvPr id="0" name=""/>
        <dsp:cNvSpPr/>
      </dsp:nvSpPr>
      <dsp:spPr>
        <a:xfrm>
          <a:off x="60288" y="159514"/>
          <a:ext cx="469518" cy="469518"/>
        </a:xfrm>
        <a:prstGeom prst="pie">
          <a:avLst>
            <a:gd name="adj1" fmla="val 126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8A7B51-AA98-474E-91F1-06D4652314F4}">
      <dsp:nvSpPr>
        <dsp:cNvPr id="0" name=""/>
        <dsp:cNvSpPr/>
      </dsp:nvSpPr>
      <dsp:spPr>
        <a:xfrm rot="16200000">
          <a:off x="-673334" y="1421346"/>
          <a:ext cx="1702006" cy="352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O colecionador  de horas</a:t>
          </a:r>
        </a:p>
      </dsp:txBody>
      <dsp:txXfrm>
        <a:off x="-673334" y="1421346"/>
        <a:ext cx="1702006" cy="352139"/>
      </dsp:txXfrm>
    </dsp:sp>
    <dsp:sp modelId="{A3D99F8A-5671-4245-89B7-32FFED948520}">
      <dsp:nvSpPr>
        <dsp:cNvPr id="0" name=""/>
        <dsp:cNvSpPr/>
      </dsp:nvSpPr>
      <dsp:spPr>
        <a:xfrm>
          <a:off x="412428" y="100824"/>
          <a:ext cx="1173797" cy="2347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2002</a:t>
          </a:r>
        </a:p>
      </dsp:txBody>
      <dsp:txXfrm>
        <a:off x="412428" y="100824"/>
        <a:ext cx="1173797" cy="2347594"/>
      </dsp:txXfrm>
    </dsp:sp>
    <dsp:sp modelId="{A3D1A077-E9F5-44DC-9D1E-82447D30845E}">
      <dsp:nvSpPr>
        <dsp:cNvPr id="0" name=""/>
        <dsp:cNvSpPr/>
      </dsp:nvSpPr>
      <dsp:spPr>
        <a:xfrm>
          <a:off x="1788220" y="100824"/>
          <a:ext cx="586898" cy="58689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A9E251-8D7B-49A1-ADBC-D2B9C16532D2}">
      <dsp:nvSpPr>
        <dsp:cNvPr id="0" name=""/>
        <dsp:cNvSpPr/>
      </dsp:nvSpPr>
      <dsp:spPr>
        <a:xfrm>
          <a:off x="1846910" y="159514"/>
          <a:ext cx="469518" cy="469518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BBE08-F145-4912-80B1-565F51CE0265}">
      <dsp:nvSpPr>
        <dsp:cNvPr id="0" name=""/>
        <dsp:cNvSpPr/>
      </dsp:nvSpPr>
      <dsp:spPr>
        <a:xfrm rot="16200000">
          <a:off x="1113286" y="1421346"/>
          <a:ext cx="1702006" cy="352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Telha crua</a:t>
          </a:r>
        </a:p>
      </dsp:txBody>
      <dsp:txXfrm>
        <a:off x="1113286" y="1421346"/>
        <a:ext cx="1702006" cy="352139"/>
      </dsp:txXfrm>
    </dsp:sp>
    <dsp:sp modelId="{75F3814A-0D9E-4153-98DE-11E27B7FF50F}">
      <dsp:nvSpPr>
        <dsp:cNvPr id="0" name=""/>
        <dsp:cNvSpPr/>
      </dsp:nvSpPr>
      <dsp:spPr>
        <a:xfrm>
          <a:off x="2199049" y="100824"/>
          <a:ext cx="1173797" cy="2347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2005</a:t>
          </a:r>
        </a:p>
      </dsp:txBody>
      <dsp:txXfrm>
        <a:off x="2199049" y="100824"/>
        <a:ext cx="1173797" cy="2347594"/>
      </dsp:txXfrm>
    </dsp:sp>
    <dsp:sp modelId="{99308D73-A9AA-4E5F-B02F-97F94B84D1DF}">
      <dsp:nvSpPr>
        <dsp:cNvPr id="0" name=""/>
        <dsp:cNvSpPr/>
      </dsp:nvSpPr>
      <dsp:spPr>
        <a:xfrm>
          <a:off x="3574841" y="100824"/>
          <a:ext cx="586898" cy="58689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6EB27-2BE8-4648-BF40-28AB2019EC95}">
      <dsp:nvSpPr>
        <dsp:cNvPr id="0" name=""/>
        <dsp:cNvSpPr/>
      </dsp:nvSpPr>
      <dsp:spPr>
        <a:xfrm>
          <a:off x="3633531" y="159514"/>
          <a:ext cx="469518" cy="46951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5CB8D-9B05-43D8-84A4-56270D32872E}">
      <dsp:nvSpPr>
        <dsp:cNvPr id="0" name=""/>
        <dsp:cNvSpPr/>
      </dsp:nvSpPr>
      <dsp:spPr>
        <a:xfrm rot="16200000">
          <a:off x="2899908" y="1421346"/>
          <a:ext cx="1702006" cy="352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Pena mínima</a:t>
          </a:r>
        </a:p>
      </dsp:txBody>
      <dsp:txXfrm>
        <a:off x="2899908" y="1421346"/>
        <a:ext cx="1702006" cy="352139"/>
      </dsp:txXfrm>
    </dsp:sp>
    <dsp:sp modelId="{7F4E2537-FB1B-452A-81D3-3FBA2557104C}">
      <dsp:nvSpPr>
        <dsp:cNvPr id="0" name=""/>
        <dsp:cNvSpPr/>
      </dsp:nvSpPr>
      <dsp:spPr>
        <a:xfrm>
          <a:off x="3985670" y="100824"/>
          <a:ext cx="1173797" cy="2347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2007</a:t>
          </a:r>
        </a:p>
      </dsp:txBody>
      <dsp:txXfrm>
        <a:off x="3985670" y="100824"/>
        <a:ext cx="1173797" cy="2347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4DA37-6732-4EA9-A4E3-6903631798B1}">
      <dsp:nvSpPr>
        <dsp:cNvPr id="0" name=""/>
        <dsp:cNvSpPr/>
      </dsp:nvSpPr>
      <dsp:spPr>
        <a:xfrm>
          <a:off x="1669" y="10085"/>
          <a:ext cx="640456" cy="640456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E13EA-B0BC-456A-BE3F-0DFE15B48DBC}">
      <dsp:nvSpPr>
        <dsp:cNvPr id="0" name=""/>
        <dsp:cNvSpPr/>
      </dsp:nvSpPr>
      <dsp:spPr>
        <a:xfrm>
          <a:off x="65715" y="74131"/>
          <a:ext cx="512365" cy="512365"/>
        </a:xfrm>
        <a:prstGeom prst="pie">
          <a:avLst>
            <a:gd name="adj1" fmla="val 126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8A7B51-AA98-474E-91F1-06D4652314F4}">
      <dsp:nvSpPr>
        <dsp:cNvPr id="0" name=""/>
        <dsp:cNvSpPr/>
      </dsp:nvSpPr>
      <dsp:spPr>
        <a:xfrm rot="16200000">
          <a:off x="-734855" y="1451113"/>
          <a:ext cx="1857323" cy="384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Dança em seda nua</a:t>
          </a:r>
        </a:p>
      </dsp:txBody>
      <dsp:txXfrm>
        <a:off x="-734855" y="1451113"/>
        <a:ext cx="1857323" cy="384273"/>
      </dsp:txXfrm>
    </dsp:sp>
    <dsp:sp modelId="{A3D99F8A-5671-4245-89B7-32FFED948520}">
      <dsp:nvSpPr>
        <dsp:cNvPr id="0" name=""/>
        <dsp:cNvSpPr/>
      </dsp:nvSpPr>
      <dsp:spPr>
        <a:xfrm>
          <a:off x="449989" y="10085"/>
          <a:ext cx="1280913" cy="2561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2009</a:t>
          </a:r>
        </a:p>
      </dsp:txBody>
      <dsp:txXfrm>
        <a:off x="449989" y="10085"/>
        <a:ext cx="1280913" cy="2561826"/>
      </dsp:txXfrm>
    </dsp:sp>
    <dsp:sp modelId="{A3D1A077-E9F5-44DC-9D1E-82447D30845E}">
      <dsp:nvSpPr>
        <dsp:cNvPr id="0" name=""/>
        <dsp:cNvSpPr/>
      </dsp:nvSpPr>
      <dsp:spPr>
        <a:xfrm>
          <a:off x="1969959" y="10085"/>
          <a:ext cx="640456" cy="640456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A9E251-8D7B-49A1-ADBC-D2B9C16532D2}">
      <dsp:nvSpPr>
        <dsp:cNvPr id="0" name=""/>
        <dsp:cNvSpPr/>
      </dsp:nvSpPr>
      <dsp:spPr>
        <a:xfrm>
          <a:off x="2034004" y="74131"/>
          <a:ext cx="512365" cy="512365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BBE08-F145-4912-80B1-565F51CE0265}">
      <dsp:nvSpPr>
        <dsp:cNvPr id="0" name=""/>
        <dsp:cNvSpPr/>
      </dsp:nvSpPr>
      <dsp:spPr>
        <a:xfrm rot="16200000">
          <a:off x="1233434" y="1451113"/>
          <a:ext cx="1857323" cy="384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O teorema da feira</a:t>
          </a:r>
        </a:p>
      </dsp:txBody>
      <dsp:txXfrm>
        <a:off x="1233434" y="1451113"/>
        <a:ext cx="1857323" cy="384273"/>
      </dsp:txXfrm>
    </dsp:sp>
    <dsp:sp modelId="{75F3814A-0D9E-4153-98DE-11E27B7FF50F}">
      <dsp:nvSpPr>
        <dsp:cNvPr id="0" name=""/>
        <dsp:cNvSpPr/>
      </dsp:nvSpPr>
      <dsp:spPr>
        <a:xfrm>
          <a:off x="2418278" y="10085"/>
          <a:ext cx="1280913" cy="2561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2012</a:t>
          </a:r>
        </a:p>
      </dsp:txBody>
      <dsp:txXfrm>
        <a:off x="2418278" y="10085"/>
        <a:ext cx="1280913" cy="2561826"/>
      </dsp:txXfrm>
    </dsp:sp>
    <dsp:sp modelId="{99308D73-A9AA-4E5F-B02F-97F94B84D1DF}">
      <dsp:nvSpPr>
        <dsp:cNvPr id="0" name=""/>
        <dsp:cNvSpPr/>
      </dsp:nvSpPr>
      <dsp:spPr>
        <a:xfrm>
          <a:off x="3938248" y="10085"/>
          <a:ext cx="640456" cy="640456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6EB27-2BE8-4648-BF40-28AB2019EC95}">
      <dsp:nvSpPr>
        <dsp:cNvPr id="0" name=""/>
        <dsp:cNvSpPr/>
      </dsp:nvSpPr>
      <dsp:spPr>
        <a:xfrm>
          <a:off x="4002294" y="74131"/>
          <a:ext cx="512365" cy="51236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5CB8D-9B05-43D8-84A4-56270D32872E}">
      <dsp:nvSpPr>
        <dsp:cNvPr id="0" name=""/>
        <dsp:cNvSpPr/>
      </dsp:nvSpPr>
      <dsp:spPr>
        <a:xfrm rot="16200000">
          <a:off x="3201723" y="1451113"/>
          <a:ext cx="1857323" cy="384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Cais natalenses</a:t>
          </a:r>
        </a:p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Resma</a:t>
          </a:r>
        </a:p>
      </dsp:txBody>
      <dsp:txXfrm>
        <a:off x="3201723" y="1451113"/>
        <a:ext cx="1857323" cy="384273"/>
      </dsp:txXfrm>
    </dsp:sp>
    <dsp:sp modelId="{7F4E2537-FB1B-452A-81D3-3FBA2557104C}">
      <dsp:nvSpPr>
        <dsp:cNvPr id="0" name=""/>
        <dsp:cNvSpPr/>
      </dsp:nvSpPr>
      <dsp:spPr>
        <a:xfrm>
          <a:off x="4386567" y="10085"/>
          <a:ext cx="1280913" cy="2561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2014</a:t>
          </a:r>
        </a:p>
      </dsp:txBody>
      <dsp:txXfrm>
        <a:off x="4386567" y="10085"/>
        <a:ext cx="1280913" cy="2561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9.jfif"/><Relationship Id="rId18" Type="http://schemas.openxmlformats.org/officeDocument/2006/relationships/image" Target="../media/image14.jfif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7.jfif"/><Relationship Id="rId17" Type="http://schemas.openxmlformats.org/officeDocument/2006/relationships/image" Target="../media/image13.jfif"/><Relationship Id="rId2" Type="http://schemas.openxmlformats.org/officeDocument/2006/relationships/diagramData" Target="../diagrams/data1.xml"/><Relationship Id="rId16" Type="http://schemas.openxmlformats.org/officeDocument/2006/relationships/image" Target="../media/image12.jfif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1.jfif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0.jf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4A1F6-C3C8-4445-8605-FCCF3C5A0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3476" y="1468464"/>
            <a:ext cx="2858835" cy="1965542"/>
          </a:xfrm>
        </p:spPr>
        <p:txBody>
          <a:bodyPr>
            <a:normAutofit/>
          </a:bodyPr>
          <a:lstStyle/>
          <a:p>
            <a:r>
              <a:rPr lang="pt-BR" sz="4400" dirty="0"/>
              <a:t>LÍVIO OLIVEIRA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6A1F5F-D687-496D-BC69-36E642481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1406" y="3448294"/>
            <a:ext cx="2855889" cy="1694403"/>
          </a:xfrm>
        </p:spPr>
        <p:txBody>
          <a:bodyPr>
            <a:normAutofit/>
          </a:bodyPr>
          <a:lstStyle/>
          <a:p>
            <a:r>
              <a:rPr lang="pt-BR" sz="1600" dirty="0"/>
              <a:t>POESIA NORDESTINA CONTEMPORÂNEA</a:t>
            </a:r>
          </a:p>
          <a:p>
            <a:r>
              <a:rPr lang="pt-BR" sz="1400" dirty="0"/>
              <a:t>RIO GRANDE DO NORTE - </a:t>
            </a:r>
            <a:r>
              <a:rPr lang="pt-BR" sz="1400" dirty="0" err="1"/>
              <a:t>rn</a:t>
            </a:r>
            <a:endParaRPr lang="pt-BR" sz="14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BB35AB-AB52-4E24-8184-EC7830C7E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418" y="477854"/>
            <a:ext cx="3690924" cy="1899398"/>
            <a:chOff x="649418" y="477854"/>
            <a:chExt cx="3690924" cy="189939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F3BD6C4-DD4F-459E-B1A9-6A299F3CD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418" y="477854"/>
              <a:ext cx="3690924" cy="189939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6E40D3-E2CB-4B7E-B018-9B1529CF2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419" y="485173"/>
              <a:ext cx="3690922" cy="1888604"/>
            </a:xfrm>
            <a:prstGeom prst="rect">
              <a:avLst/>
            </a:prstGeom>
            <a:solidFill>
              <a:srgbClr val="FFFFFE"/>
            </a:solidFill>
            <a:ln w="63500" cmpd="sng">
              <a:solidFill>
                <a:srgbClr val="736F66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balanced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C4342BB9-79D3-4D05-9E88-8764FA118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754" y="637525"/>
            <a:ext cx="1620301" cy="157829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6204D3C-BB02-46BC-8A09-90A72FD11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9509" y="2542318"/>
            <a:ext cx="3690924" cy="3074978"/>
            <a:chOff x="639509" y="2542318"/>
            <a:chExt cx="3690924" cy="307497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8C7B1A7-1A9B-49F0-A9A3-7FE43BB39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9509" y="2542318"/>
              <a:ext cx="3690924" cy="307497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0172EF3-4B56-4CFA-A5ED-0AE85ED5E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9510" y="2554167"/>
              <a:ext cx="3690922" cy="3057503"/>
            </a:xfrm>
            <a:prstGeom prst="rect">
              <a:avLst/>
            </a:prstGeom>
            <a:solidFill>
              <a:srgbClr val="FFFFFE"/>
            </a:solidFill>
            <a:ln w="63500" cmpd="sng">
              <a:solidFill>
                <a:srgbClr val="736F66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balanced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agem 5" descr="Uma imagem contendo água, azul&#10;&#10;Descrição gerada automaticamente">
            <a:extLst>
              <a:ext uri="{FF2B5EF4-FFF2-40B4-BE49-F238E27FC236}">
                <a16:creationId xmlns:a16="http://schemas.microsoft.com/office/drawing/2014/main" id="{92403F31-2F7A-4DDA-82CE-BA802CA4A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336" y="2706910"/>
            <a:ext cx="2130893" cy="2740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B9FA418-6135-45FC-90AA-225CA7DEA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01429" y="472933"/>
            <a:ext cx="3690924" cy="3074978"/>
            <a:chOff x="4501429" y="472933"/>
            <a:chExt cx="3690924" cy="307497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2BD6BA2-DD52-4B3B-8EE1-294DCEB41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01429" y="472933"/>
              <a:ext cx="3690924" cy="307497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5BDA11B-CCBD-4C15-8F18-7F213AF3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01430" y="484782"/>
              <a:ext cx="3690922" cy="3057503"/>
            </a:xfrm>
            <a:prstGeom prst="rect">
              <a:avLst/>
            </a:prstGeom>
            <a:solidFill>
              <a:srgbClr val="FFFFFE"/>
            </a:solidFill>
            <a:ln w="63500" cmpd="sng">
              <a:solidFill>
                <a:srgbClr val="736F66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balanced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Imagem 10" descr="Uma imagem contendo comida&#10;&#10;Descrição gerada automaticamente">
            <a:extLst>
              <a:ext uri="{FF2B5EF4-FFF2-40B4-BE49-F238E27FC236}">
                <a16:creationId xmlns:a16="http://schemas.microsoft.com/office/drawing/2014/main" id="{7B239C01-DC0F-45F9-9B8A-1B9EBADE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867" y="637525"/>
            <a:ext cx="2647672" cy="274069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70350A3-31E5-4B56-A549-CF37AF45A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96017" y="3709644"/>
            <a:ext cx="3690924" cy="1899398"/>
            <a:chOff x="4496017" y="3709644"/>
            <a:chExt cx="3690924" cy="189939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C93E381-2BD8-4AB9-B044-3C92BBD67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6017" y="3709644"/>
              <a:ext cx="3690924" cy="189939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F582A48-6ECE-402C-8E84-3ECB67D6B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6018" y="3716963"/>
              <a:ext cx="3690922" cy="1888604"/>
            </a:xfrm>
            <a:prstGeom prst="rect">
              <a:avLst/>
            </a:prstGeom>
            <a:solidFill>
              <a:srgbClr val="FFFFFE"/>
            </a:solidFill>
            <a:ln w="63500" cmpd="sng">
              <a:solidFill>
                <a:srgbClr val="736F66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balanced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6A7A37A6-9F3F-432E-BB7E-A8AE71FBEB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72" y="3869315"/>
            <a:ext cx="2355663" cy="1578294"/>
          </a:xfrm>
          <a:prstGeom prst="rect">
            <a:avLst/>
          </a:prstGeom>
        </p:spPr>
      </p:pic>
      <p:sp>
        <p:nvSpPr>
          <p:cNvPr id="20" name="CaixaDeTexto 4">
            <a:extLst>
              <a:ext uri="{FF2B5EF4-FFF2-40B4-BE49-F238E27FC236}">
                <a16:creationId xmlns:a16="http://schemas.microsoft.com/office/drawing/2014/main" id="{1AB3792C-6340-4B94-B597-B3CDF975EDA4}"/>
              </a:ext>
            </a:extLst>
          </p:cNvPr>
          <p:cNvSpPr txBox="1"/>
          <p:nvPr/>
        </p:nvSpPr>
        <p:spPr>
          <a:xfrm>
            <a:off x="307128" y="6323484"/>
            <a:ext cx="8718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/>
              <a:t>Material elaborado por Christina Ramalho, com a permissão de Lívio Oliveira.</a:t>
            </a:r>
          </a:p>
        </p:txBody>
      </p:sp>
    </p:spTree>
    <p:extLst>
      <p:ext uri="{BB962C8B-B14F-4D97-AF65-F5344CB8AC3E}">
        <p14:creationId xmlns:p14="http://schemas.microsoft.com/office/powerpoint/2010/main" val="3778741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6597F-0352-4D99-A64D-33D955CEA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MAIS DOIS ANOS DEPOIS...</a:t>
            </a:r>
          </a:p>
        </p:txBody>
      </p:sp>
      <p:pic>
        <p:nvPicPr>
          <p:cNvPr id="1026" name="Picture 2" descr="Resultado de imagem para ampulheta">
            <a:extLst>
              <a:ext uri="{FF2B5EF4-FFF2-40B4-BE49-F238E27FC236}">
                <a16:creationId xmlns:a16="http://schemas.microsoft.com/office/drawing/2014/main" id="{07D80216-692C-4E1C-B2B0-830E7542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68" y="1853754"/>
            <a:ext cx="2897723" cy="293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E155EBB-2228-4F3A-A517-F0AD6FB19779}"/>
              </a:ext>
            </a:extLst>
          </p:cNvPr>
          <p:cNvSpPr/>
          <p:nvPr/>
        </p:nvSpPr>
        <p:spPr>
          <a:xfrm>
            <a:off x="4531068" y="4788803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/>
              <a:t>https://www.mercadolivre.com.br/gz/account-verification</a:t>
            </a:r>
          </a:p>
        </p:txBody>
      </p:sp>
    </p:spTree>
    <p:extLst>
      <p:ext uri="{BB962C8B-B14F-4D97-AF65-F5344CB8AC3E}">
        <p14:creationId xmlns:p14="http://schemas.microsoft.com/office/powerpoint/2010/main" val="286591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D14302-5460-48BE-BC3E-8FE956CB4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52" y="412719"/>
            <a:ext cx="3746998" cy="511621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82E64E0-420B-4ADB-B132-06B87B584BAA}"/>
              </a:ext>
            </a:extLst>
          </p:cNvPr>
          <p:cNvSpPr txBox="1"/>
          <p:nvPr/>
        </p:nvSpPr>
        <p:spPr>
          <a:xfrm>
            <a:off x="500524" y="5528930"/>
            <a:ext cx="113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2009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74282BA-7E07-4407-A574-34F1C09014DA}"/>
              </a:ext>
            </a:extLst>
          </p:cNvPr>
          <p:cNvSpPr txBox="1"/>
          <p:nvPr/>
        </p:nvSpPr>
        <p:spPr>
          <a:xfrm>
            <a:off x="4827180" y="1180215"/>
            <a:ext cx="66747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A amor e a paixão quase sempre estão presentes na história dos livros de poemas de um(a) poeta...</a:t>
            </a:r>
          </a:p>
        </p:txBody>
      </p:sp>
    </p:spTree>
    <p:extLst>
      <p:ext uri="{BB962C8B-B14F-4D97-AF65-F5344CB8AC3E}">
        <p14:creationId xmlns:p14="http://schemas.microsoft.com/office/powerpoint/2010/main" val="711277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6597F-0352-4D99-A64D-33D955CEA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TRÊS ANOS DEPOIS...</a:t>
            </a:r>
          </a:p>
        </p:txBody>
      </p:sp>
      <p:pic>
        <p:nvPicPr>
          <p:cNvPr id="1026" name="Picture 2" descr="Resultado de imagem para ampulheta">
            <a:extLst>
              <a:ext uri="{FF2B5EF4-FFF2-40B4-BE49-F238E27FC236}">
                <a16:creationId xmlns:a16="http://schemas.microsoft.com/office/drawing/2014/main" id="{07D80216-692C-4E1C-B2B0-830E7542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68" y="1853754"/>
            <a:ext cx="2897723" cy="293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E155EBB-2228-4F3A-A517-F0AD6FB19779}"/>
              </a:ext>
            </a:extLst>
          </p:cNvPr>
          <p:cNvSpPr/>
          <p:nvPr/>
        </p:nvSpPr>
        <p:spPr>
          <a:xfrm>
            <a:off x="4531068" y="4788803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/>
              <a:t>https://www.mercadolivre.com.br/gz/account-verification</a:t>
            </a:r>
          </a:p>
        </p:txBody>
      </p:sp>
    </p:spTree>
    <p:extLst>
      <p:ext uri="{BB962C8B-B14F-4D97-AF65-F5344CB8AC3E}">
        <p14:creationId xmlns:p14="http://schemas.microsoft.com/office/powerpoint/2010/main" val="1990937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ontêiner, cesta, interior&#10;&#10;Descrição gerada automaticamente">
            <a:extLst>
              <a:ext uri="{FF2B5EF4-FFF2-40B4-BE49-F238E27FC236}">
                <a16:creationId xmlns:a16="http://schemas.microsoft.com/office/drawing/2014/main" id="{CA3C5ABF-2F46-4A31-845F-39A20B080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93" y="372140"/>
            <a:ext cx="3327900" cy="52631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B9F848-B233-4F9F-9F16-1C406B71681E}"/>
              </a:ext>
            </a:extLst>
          </p:cNvPr>
          <p:cNvSpPr txBox="1"/>
          <p:nvPr/>
        </p:nvSpPr>
        <p:spPr>
          <a:xfrm>
            <a:off x="684893" y="5635256"/>
            <a:ext cx="113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2012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B876E8D-2B4F-4C07-B9A1-B73307646FD3}"/>
              </a:ext>
            </a:extLst>
          </p:cNvPr>
          <p:cNvSpPr txBox="1"/>
          <p:nvPr/>
        </p:nvSpPr>
        <p:spPr>
          <a:xfrm>
            <a:off x="4688957" y="1572537"/>
            <a:ext cx="66747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O que é um “teorema”?</a:t>
            </a:r>
          </a:p>
          <a:p>
            <a:r>
              <a:rPr lang="pt-BR" sz="3600" dirty="0"/>
              <a:t>Vamos perguntar a um professor de Matemática? </a:t>
            </a:r>
          </a:p>
          <a:p>
            <a:r>
              <a:rPr lang="pt-BR" sz="3600" dirty="0"/>
              <a:t>Será que o sentido da palavra será o mesmo?</a:t>
            </a:r>
          </a:p>
        </p:txBody>
      </p:sp>
    </p:spTree>
    <p:extLst>
      <p:ext uri="{BB962C8B-B14F-4D97-AF65-F5344CB8AC3E}">
        <p14:creationId xmlns:p14="http://schemas.microsoft.com/office/powerpoint/2010/main" val="3598198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774795-DA02-47A5-B0AC-3DA99CFB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INSERIR VÍDEO PROF./A MATEMÁTICA </a:t>
            </a:r>
          </a:p>
        </p:txBody>
      </p:sp>
    </p:spTree>
    <p:extLst>
      <p:ext uri="{BB962C8B-B14F-4D97-AF65-F5344CB8AC3E}">
        <p14:creationId xmlns:p14="http://schemas.microsoft.com/office/powerpoint/2010/main" val="1948860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6597F-0352-4D99-A64D-33D955CEA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DOIS ANOS DEPOIS...</a:t>
            </a:r>
          </a:p>
        </p:txBody>
      </p:sp>
      <p:pic>
        <p:nvPicPr>
          <p:cNvPr id="1026" name="Picture 2" descr="Resultado de imagem para ampulheta">
            <a:extLst>
              <a:ext uri="{FF2B5EF4-FFF2-40B4-BE49-F238E27FC236}">
                <a16:creationId xmlns:a16="http://schemas.microsoft.com/office/drawing/2014/main" id="{07D80216-692C-4E1C-B2B0-830E7542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68" y="1853754"/>
            <a:ext cx="2897723" cy="293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E155EBB-2228-4F3A-A517-F0AD6FB19779}"/>
              </a:ext>
            </a:extLst>
          </p:cNvPr>
          <p:cNvSpPr/>
          <p:nvPr/>
        </p:nvSpPr>
        <p:spPr>
          <a:xfrm>
            <a:off x="4531068" y="4788803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/>
              <a:t>https://www.mercadolivre.com.br/gz/account-verification</a:t>
            </a:r>
          </a:p>
        </p:txBody>
      </p:sp>
    </p:spTree>
    <p:extLst>
      <p:ext uri="{BB962C8B-B14F-4D97-AF65-F5344CB8AC3E}">
        <p14:creationId xmlns:p14="http://schemas.microsoft.com/office/powerpoint/2010/main" val="3714843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E3106CA-4A48-408E-9314-F52DAEB72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38" y="247105"/>
            <a:ext cx="3458900" cy="52180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78FF5E4-0DBD-4A45-B138-A0627940B4D1}"/>
              </a:ext>
            </a:extLst>
          </p:cNvPr>
          <p:cNvSpPr txBox="1"/>
          <p:nvPr/>
        </p:nvSpPr>
        <p:spPr>
          <a:xfrm>
            <a:off x="472938" y="5571461"/>
            <a:ext cx="113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2014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A6A96B5-AE9D-4C93-8D43-3F8F5569F07B}"/>
              </a:ext>
            </a:extLst>
          </p:cNvPr>
          <p:cNvSpPr txBox="1"/>
          <p:nvPr/>
        </p:nvSpPr>
        <p:spPr>
          <a:xfrm>
            <a:off x="4784649" y="1967024"/>
            <a:ext cx="6674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“cais” e “haicais”, uma rima na própria capa!</a:t>
            </a:r>
          </a:p>
        </p:txBody>
      </p:sp>
    </p:spTree>
    <p:extLst>
      <p:ext uri="{BB962C8B-B14F-4D97-AF65-F5344CB8AC3E}">
        <p14:creationId xmlns:p14="http://schemas.microsoft.com/office/powerpoint/2010/main" val="2349987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ior&#10;&#10;Descrição gerada automaticamente">
            <a:extLst>
              <a:ext uri="{FF2B5EF4-FFF2-40B4-BE49-F238E27FC236}">
                <a16:creationId xmlns:a16="http://schemas.microsoft.com/office/drawing/2014/main" id="{BE7ECB47-B71B-429D-AB24-38EA6017B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73" y="308344"/>
            <a:ext cx="3280973" cy="533754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3346204-D2EB-4BAC-ABD0-DB26D3979267}"/>
              </a:ext>
            </a:extLst>
          </p:cNvPr>
          <p:cNvSpPr txBox="1"/>
          <p:nvPr/>
        </p:nvSpPr>
        <p:spPr>
          <a:xfrm>
            <a:off x="745273" y="5645888"/>
            <a:ext cx="113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2014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3A25D0-171F-4DFD-8199-26497AF3F615}"/>
              </a:ext>
            </a:extLst>
          </p:cNvPr>
          <p:cNvSpPr txBox="1"/>
          <p:nvPr/>
        </p:nvSpPr>
        <p:spPr>
          <a:xfrm>
            <a:off x="4771973" y="1350336"/>
            <a:ext cx="66747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O que é uma “resma”? Por que será que o poeta escolheu esse título?</a:t>
            </a:r>
          </a:p>
        </p:txBody>
      </p:sp>
    </p:spTree>
    <p:extLst>
      <p:ext uri="{BB962C8B-B14F-4D97-AF65-F5344CB8AC3E}">
        <p14:creationId xmlns:p14="http://schemas.microsoft.com/office/powerpoint/2010/main" val="911555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73CD1-C9C4-4733-93DB-95C429E85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ESSE LÍVIO OLIVEIRA É DANADO MESMO!</a:t>
            </a:r>
          </a:p>
        </p:txBody>
      </p:sp>
      <p:pic>
        <p:nvPicPr>
          <p:cNvPr id="5" name="Imagem 4" descr="Uma imagem contendo foto, texto, pessoa, jogador&#10;&#10;Descrição gerada automaticamente">
            <a:extLst>
              <a:ext uri="{FF2B5EF4-FFF2-40B4-BE49-F238E27FC236}">
                <a16:creationId xmlns:a16="http://schemas.microsoft.com/office/drawing/2014/main" id="{F95AB6DA-39D4-40B7-935D-6CB5D6008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507" y="2227630"/>
            <a:ext cx="3228975" cy="315277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C2381BC-DFD6-474C-98A5-5FB3C331F36B}"/>
              </a:ext>
            </a:extLst>
          </p:cNvPr>
          <p:cNvSpPr/>
          <p:nvPr/>
        </p:nvSpPr>
        <p:spPr>
          <a:xfrm>
            <a:off x="6096000" y="538040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/>
              <a:t>http://musicotecapotiguar.blogspot.com/2013/11/babal-e-livio-oliveira-cineclube-2010.html</a:t>
            </a:r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8C0FD78E-7C0D-4C44-AEF1-6B1A3CC2E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75" y="1853753"/>
            <a:ext cx="2899448" cy="308616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0F64898-9CE1-4A07-91BC-791678E735B9}"/>
              </a:ext>
            </a:extLst>
          </p:cNvPr>
          <p:cNvSpPr txBox="1"/>
          <p:nvPr/>
        </p:nvSpPr>
        <p:spPr>
          <a:xfrm>
            <a:off x="579075" y="5004247"/>
            <a:ext cx="2899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Livro de 2005, que resultou </a:t>
            </a:r>
          </a:p>
          <a:p>
            <a:r>
              <a:rPr lang="pt-BR" sz="1600" dirty="0"/>
              <a:t>de um trabalho de pesquisa.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DEDC16A-7C43-4765-90C8-3EA4E8B96A14}"/>
              </a:ext>
            </a:extLst>
          </p:cNvPr>
          <p:cNvSpPr txBox="1"/>
          <p:nvPr/>
        </p:nvSpPr>
        <p:spPr>
          <a:xfrm>
            <a:off x="4199542" y="2603688"/>
            <a:ext cx="3228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Lívio Oliveira ainda cursa o Mestrado em Direito na URFN.</a:t>
            </a:r>
          </a:p>
        </p:txBody>
      </p:sp>
    </p:spTree>
    <p:extLst>
      <p:ext uri="{BB962C8B-B14F-4D97-AF65-F5344CB8AC3E}">
        <p14:creationId xmlns:p14="http://schemas.microsoft.com/office/powerpoint/2010/main" val="2567302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DDC56D-3373-430A-BD81-38C0BA33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051" y="804519"/>
            <a:ext cx="9615743" cy="1049235"/>
          </a:xfrm>
        </p:spPr>
        <p:txBody>
          <a:bodyPr/>
          <a:lstStyle/>
          <a:p>
            <a:r>
              <a:rPr lang="pt-BR" dirty="0"/>
              <a:t>LINHA DO TEMPO DE SUA PRODUÇÃO POÉTICA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F671C78-9D12-4BEB-A5EE-B25F8DE3C8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5460803"/>
              </p:ext>
            </p:extLst>
          </p:nvPr>
        </p:nvGraphicFramePr>
        <p:xfrm>
          <a:off x="327245" y="2096328"/>
          <a:ext cx="5161067" cy="2549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405907A-4B22-4DA0-81BB-84B2FD2D94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4172460"/>
              </p:ext>
            </p:extLst>
          </p:nvPr>
        </p:nvGraphicFramePr>
        <p:xfrm>
          <a:off x="5573373" y="2138001"/>
          <a:ext cx="5669151" cy="2581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5DEDC30D-477E-4AD2-A4D2-F1CE1FA0F0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866" y="2841229"/>
            <a:ext cx="1002284" cy="1454324"/>
          </a:xfrm>
          <a:prstGeom prst="rect">
            <a:avLst/>
          </a:prstGeom>
        </p:spPr>
      </p:pic>
      <p:pic>
        <p:nvPicPr>
          <p:cNvPr id="11" name="Imagem 10" descr="Uma imagem contendo edifício&#10;&#10;Descrição gerada automaticamente">
            <a:extLst>
              <a:ext uri="{FF2B5EF4-FFF2-40B4-BE49-F238E27FC236}">
                <a16:creationId xmlns:a16="http://schemas.microsoft.com/office/drawing/2014/main" id="{7A98DC39-37A6-4306-AA9B-1396BA722A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7722" y="2841229"/>
            <a:ext cx="1052669" cy="1454324"/>
          </a:xfrm>
          <a:prstGeom prst="rect">
            <a:avLst/>
          </a:prstGeom>
        </p:spPr>
      </p:pic>
      <p:pic>
        <p:nvPicPr>
          <p:cNvPr id="13" name="Imagem 12" descr="Uma imagem contendo garrafa&#10;&#10;Descrição gerada automaticamente">
            <a:extLst>
              <a:ext uri="{FF2B5EF4-FFF2-40B4-BE49-F238E27FC236}">
                <a16:creationId xmlns:a16="http://schemas.microsoft.com/office/drawing/2014/main" id="{969F5F6C-C5BA-4979-9665-01A02F08D9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71575" y="2841229"/>
            <a:ext cx="1012424" cy="132790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F31A92F-4CAB-4065-8E32-B3E2EC6118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9496" y="2841229"/>
            <a:ext cx="1051252" cy="1435396"/>
          </a:xfrm>
          <a:prstGeom prst="rect">
            <a:avLst/>
          </a:prstGeom>
        </p:spPr>
      </p:pic>
      <p:pic>
        <p:nvPicPr>
          <p:cNvPr id="17" name="Imagem 16" descr="Uma imagem contendo contêiner, cesta, interior&#10;&#10;Descrição gerada automaticamente">
            <a:extLst>
              <a:ext uri="{FF2B5EF4-FFF2-40B4-BE49-F238E27FC236}">
                <a16:creationId xmlns:a16="http://schemas.microsoft.com/office/drawing/2014/main" id="{066E922B-1AB8-416F-9330-3E82A02A89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85154" y="2841230"/>
            <a:ext cx="919578" cy="145432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15E38E9-9BE2-44D2-894B-A342391328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11151" y="2841229"/>
            <a:ext cx="745546" cy="1124715"/>
          </a:xfrm>
          <a:prstGeom prst="rect">
            <a:avLst/>
          </a:prstGeom>
        </p:spPr>
      </p:pic>
      <p:pic>
        <p:nvPicPr>
          <p:cNvPr id="21" name="Imagem 20" descr="Uma imagem contendo interior&#10;&#10;Descrição gerada automaticamente">
            <a:extLst>
              <a:ext uri="{FF2B5EF4-FFF2-40B4-BE49-F238E27FC236}">
                <a16:creationId xmlns:a16="http://schemas.microsoft.com/office/drawing/2014/main" id="{4F5053AD-D7C7-4DE5-9A1D-B8043DF220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11151" y="4157641"/>
            <a:ext cx="777952" cy="1265586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9243BE59-D078-487C-AB11-58DD15A47E43}"/>
              </a:ext>
            </a:extLst>
          </p:cNvPr>
          <p:cNvSpPr txBox="1"/>
          <p:nvPr/>
        </p:nvSpPr>
        <p:spPr>
          <a:xfrm>
            <a:off x="531628" y="5050465"/>
            <a:ext cx="9112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CERTAMENTE VIRÃO MUITOS OUTROS POR AÍ...</a:t>
            </a:r>
          </a:p>
        </p:txBody>
      </p:sp>
    </p:spTree>
    <p:extLst>
      <p:ext uri="{BB962C8B-B14F-4D97-AF65-F5344CB8AC3E}">
        <p14:creationId xmlns:p14="http://schemas.microsoft.com/office/powerpoint/2010/main" val="2470433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772A40-FC2C-4DD9-9911-30D57EA1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23" y="926790"/>
            <a:ext cx="8643154" cy="1969007"/>
          </a:xfrm>
        </p:spPr>
        <p:txBody>
          <a:bodyPr/>
          <a:lstStyle/>
          <a:p>
            <a:r>
              <a:rPr lang="pt-BR" dirty="0"/>
              <a:t>OS LIVROS De POEMAS </a:t>
            </a:r>
            <a:br>
              <a:rPr lang="pt-BR" dirty="0"/>
            </a:br>
            <a:r>
              <a:rPr lang="pt-BR" dirty="0"/>
              <a:t>DE LÍVIO OLIVEIRA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93730E-1C07-49D7-A5C1-3E8B5A16C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664" y="3299834"/>
            <a:ext cx="10111563" cy="1739998"/>
          </a:xfrm>
        </p:spPr>
        <p:txBody>
          <a:bodyPr>
            <a:noAutofit/>
          </a:bodyPr>
          <a:lstStyle/>
          <a:p>
            <a:r>
              <a:rPr lang="pt-BR" sz="2400" dirty="0"/>
              <a:t>Lívio é autor de muitos livros de poemas. </a:t>
            </a:r>
          </a:p>
          <a:p>
            <a:r>
              <a:rPr lang="pt-BR" sz="2400" dirty="0"/>
              <a:t>Um detalhe muito interessante está nos títulos dos livros dele! </a:t>
            </a:r>
          </a:p>
          <a:p>
            <a:r>
              <a:rPr lang="pt-BR" sz="2400" dirty="0"/>
              <a:t>Vamos conhecer os livros?</a:t>
            </a:r>
          </a:p>
        </p:txBody>
      </p:sp>
    </p:spTree>
    <p:extLst>
      <p:ext uri="{BB962C8B-B14F-4D97-AF65-F5344CB8AC3E}">
        <p14:creationId xmlns:p14="http://schemas.microsoft.com/office/powerpoint/2010/main" val="3156098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18B7944-F1DF-4184-98FC-87978EA2720D}"/>
              </a:ext>
            </a:extLst>
          </p:cNvPr>
          <p:cNvSpPr/>
          <p:nvPr/>
        </p:nvSpPr>
        <p:spPr>
          <a:xfrm>
            <a:off x="7035209" y="796056"/>
            <a:ext cx="3990754" cy="4627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Poemetos natalícios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Nasci assim, meio banal,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redundantemente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numa cidade Natal.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Nasci numa barca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chamada Natal.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 todo insensato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me leve a nau.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(do livro </a:t>
            </a:r>
            <a:r>
              <a:rPr lang="pt-BR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Resma, </a:t>
            </a: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2014, p. 19)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céu, ao ar livre, praia, água&#10;&#10;Descrição gerada automaticamente">
            <a:extLst>
              <a:ext uri="{FF2B5EF4-FFF2-40B4-BE49-F238E27FC236}">
                <a16:creationId xmlns:a16="http://schemas.microsoft.com/office/drawing/2014/main" id="{F6736A05-AE90-4CEA-B530-5FF5D1A90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037" y="921786"/>
            <a:ext cx="5507031" cy="41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19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1615AB6-A73B-422A-8582-1D76E5B9A846}"/>
              </a:ext>
            </a:extLst>
          </p:cNvPr>
          <p:cNvSpPr/>
          <p:nvPr/>
        </p:nvSpPr>
        <p:spPr>
          <a:xfrm>
            <a:off x="6556744" y="1169964"/>
            <a:ext cx="4713768" cy="3837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que há em volta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apenas o vento.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apenas a onda.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Apenas o sol que molha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o sal que cola na pele.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apenas a rocha encoberta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pelas águas que se batem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o barco que encalha.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Apenas um homem dentro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apenas o oceano em volta.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(do livro </a:t>
            </a:r>
            <a:r>
              <a:rPr lang="pt-BR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Resma, </a:t>
            </a: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2014, p. 113)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céu, ao ar livre, barco, água&#10;&#10;Descrição gerada automaticamente">
            <a:extLst>
              <a:ext uri="{FF2B5EF4-FFF2-40B4-BE49-F238E27FC236}">
                <a16:creationId xmlns:a16="http://schemas.microsoft.com/office/drawing/2014/main" id="{B7C8BFD4-74E4-4EB2-AE47-B7D26F454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33" y="1169964"/>
            <a:ext cx="4962767" cy="37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69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5C76208-80AC-43C0-AF65-05ED7743F16D}"/>
              </a:ext>
            </a:extLst>
          </p:cNvPr>
          <p:cNvSpPr/>
          <p:nvPr/>
        </p:nvSpPr>
        <p:spPr>
          <a:xfrm>
            <a:off x="3930503" y="1123477"/>
            <a:ext cx="3405963" cy="4228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Plácida cor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teus olhos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 brilham como o último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Sentido que ousei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Expressar.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tua luz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intensa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teus olhos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enganam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inebriam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não sei te dizer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ainda estou sob a chuva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se ainda existo na noite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2FD2881-DC4E-45DE-971A-AC5C92C0D42B}"/>
              </a:ext>
            </a:extLst>
          </p:cNvPr>
          <p:cNvSpPr/>
          <p:nvPr/>
        </p:nvSpPr>
        <p:spPr>
          <a:xfrm>
            <a:off x="6960782" y="1233760"/>
            <a:ext cx="3820633" cy="3837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que decidi te ver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encontrar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que estavas tão expressamente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Linda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o que pulsa em prata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o que pulsa em ouro.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que,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 natas,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ouro,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 a única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resta (em meu jardim!)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(do livro </a:t>
            </a:r>
            <a:r>
              <a:rPr lang="pt-BR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Dança em seda nua, </a:t>
            </a: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2009, p. 39)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Uma imagem contendo flor, planta, árvore, rosa&#10;&#10;Descrição gerada automaticamente">
            <a:extLst>
              <a:ext uri="{FF2B5EF4-FFF2-40B4-BE49-F238E27FC236}">
                <a16:creationId xmlns:a16="http://schemas.microsoft.com/office/drawing/2014/main" id="{A09C3005-D4DE-43C7-AC55-E56F7C8F8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25" y="563526"/>
            <a:ext cx="2800572" cy="49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49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725B276-96D1-4B2E-8B23-2611225FBBBD}"/>
              </a:ext>
            </a:extLst>
          </p:cNvPr>
          <p:cNvSpPr/>
          <p:nvPr/>
        </p:nvSpPr>
        <p:spPr>
          <a:xfrm>
            <a:off x="4866167" y="95331"/>
            <a:ext cx="3650512" cy="666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GATO CALADO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gato branco: paz.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gato preto: medo.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gato santo: preto e branco.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gato,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bruxo enovelado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sibilando,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roncando,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asma falsa,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passos leves,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autistas.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gato,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louco do lado: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artista de circo,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pagando mico,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equilibrista.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renitente,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ambiente,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silêncio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gato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volta a guardar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segredos da casa.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(do livro </a:t>
            </a:r>
            <a:r>
              <a:rPr lang="pt-BR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teorema da feira,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2012, p. 67)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E95291-FBA7-4FDF-8B98-F5C9B3427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0" y="180753"/>
            <a:ext cx="4536560" cy="255181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48A2637-A47D-4355-84D8-9A76B2FDDA89}"/>
              </a:ext>
            </a:extLst>
          </p:cNvPr>
          <p:cNvSpPr/>
          <p:nvPr/>
        </p:nvSpPr>
        <p:spPr>
          <a:xfrm>
            <a:off x="90633" y="2732568"/>
            <a:ext cx="26180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/>
              <a:t>https://www.youtube.com/watch?v=ZZSd5QnFYOU</a:t>
            </a:r>
          </a:p>
        </p:txBody>
      </p:sp>
    </p:spTree>
    <p:extLst>
      <p:ext uri="{BB962C8B-B14F-4D97-AF65-F5344CB8AC3E}">
        <p14:creationId xmlns:p14="http://schemas.microsoft.com/office/powerpoint/2010/main" val="3481074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D2207D3-0275-4B61-A0C6-BA874E2C56F8}"/>
              </a:ext>
            </a:extLst>
          </p:cNvPr>
          <p:cNvSpPr/>
          <p:nvPr/>
        </p:nvSpPr>
        <p:spPr>
          <a:xfrm>
            <a:off x="7410450" y="494908"/>
            <a:ext cx="6096000" cy="5220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Desfruta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é difícil me ler.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Tens a senha nas mãos.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cada signo é uno.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Nada te confunde. Segue.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fácil encontrar o segredo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a esfinge oculta.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fácil nadar no mar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tubarões, serpentes,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se aliar aos leões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solidão.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não.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Calma, pensa,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parte ao oceano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que, estranho, é tão.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(do livro </a:t>
            </a:r>
            <a:r>
              <a:rPr lang="pt-BR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Resma, </a:t>
            </a: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2014, p. 35)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 descr="Uma imagem contendo ao ar livre, céu, água, natureza&#10;&#10;Descrição gerada automaticamente">
            <a:extLst>
              <a:ext uri="{FF2B5EF4-FFF2-40B4-BE49-F238E27FC236}">
                <a16:creationId xmlns:a16="http://schemas.microsoft.com/office/drawing/2014/main" id="{C5217E1F-4327-42C2-A64F-3B608B56E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10" y="1059268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72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C11189B-6192-4808-A728-C48B04D55133}"/>
              </a:ext>
            </a:extLst>
          </p:cNvPr>
          <p:cNvSpPr/>
          <p:nvPr/>
        </p:nvSpPr>
        <p:spPr>
          <a:xfrm>
            <a:off x="932120" y="801569"/>
            <a:ext cx="2895600" cy="453778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QUE FUI ONTEM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linha se enovela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base do tempo,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gosto de pano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revira na boca,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 missa alta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o vento flui,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 turbilhões.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nada sei sobre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rito imposto,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sobre os avisos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grudados na janela.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4348D41-9F7A-4BA1-953E-2A39EA85E870}"/>
              </a:ext>
            </a:extLst>
          </p:cNvPr>
          <p:cNvSpPr/>
          <p:nvPr/>
        </p:nvSpPr>
        <p:spPr>
          <a:xfrm>
            <a:off x="8693888" y="751659"/>
            <a:ext cx="2895600" cy="433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 que é devido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se prepara, lento,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gole no copo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o sono no chão.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o corte profundo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o desenho da guerra.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lista das bestas,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dança das siamesas,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tétano na ferida,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concreto do túmulo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algo que não se disse.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(do livro </a:t>
            </a:r>
            <a:r>
              <a:rPr lang="pt-BR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Teorema da feira, </a:t>
            </a: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2012, p. 49)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Uma imagem contendo céu, ao ar livre, edifício, ponte&#10;&#10;Descrição gerada automaticamente">
            <a:extLst>
              <a:ext uri="{FF2B5EF4-FFF2-40B4-BE49-F238E27FC236}">
                <a16:creationId xmlns:a16="http://schemas.microsoft.com/office/drawing/2014/main" id="{09818668-3F1F-478F-966E-7DDC34CCE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777" y="1345921"/>
            <a:ext cx="4465675" cy="33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10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E63833-9DE0-48B7-8E10-156B25D48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Sua tarefa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BB28B9-4015-4DB8-B5B0-C7D96EED1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Escolher um dos poemas de Lívio Oliveira e preparar uma “oficina” (apresentação em </a:t>
            </a:r>
            <a:r>
              <a:rPr lang="pt-BR" sz="2400" dirty="0" err="1"/>
              <a:t>power-point</a:t>
            </a:r>
            <a:r>
              <a:rPr lang="pt-BR" sz="2400" dirty="0"/>
              <a:t>), por meio da qual trabalhe aspectos formais do texto e a presença de figuras de linguagem.</a:t>
            </a:r>
          </a:p>
          <a:p>
            <a:r>
              <a:rPr lang="pt-BR" sz="2400" dirty="0"/>
              <a:t>Coloque seu nome e o nome de sua escola. Use a logomarca do projeto “Monte Alegre é poesia!”.</a:t>
            </a:r>
          </a:p>
          <a:p>
            <a:r>
              <a:rPr lang="pt-BR" sz="2400" dirty="0"/>
              <a:t>Envio até 20/10.</a:t>
            </a:r>
          </a:p>
        </p:txBody>
      </p:sp>
    </p:spTree>
    <p:extLst>
      <p:ext uri="{BB962C8B-B14F-4D97-AF65-F5344CB8AC3E}">
        <p14:creationId xmlns:p14="http://schemas.microsoft.com/office/powerpoint/2010/main" val="3021888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83CCA1-53E2-4FBF-8F27-7E01FE2A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 desta apresentação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58E177-49C0-4C81-AEB0-7A6CF6455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OLIVEIRA, Lívio. </a:t>
            </a:r>
            <a:r>
              <a:rPr lang="pt-BR" i="1" dirty="0"/>
              <a:t>Resma</a:t>
            </a:r>
            <a:r>
              <a:rPr lang="pt-BR" dirty="0"/>
              <a:t>. Natal: Edição do autor, 2014.</a:t>
            </a:r>
          </a:p>
          <a:p>
            <a:r>
              <a:rPr lang="pt-BR" dirty="0"/>
              <a:t>OLIVEIRA, Lívio. </a:t>
            </a:r>
            <a:r>
              <a:rPr lang="pt-BR" i="1" dirty="0"/>
              <a:t>O teorema da feira</a:t>
            </a:r>
            <a:r>
              <a:rPr lang="pt-BR" dirty="0"/>
              <a:t>. Natal: Edição do autor, 2012.</a:t>
            </a:r>
          </a:p>
          <a:p>
            <a:r>
              <a:rPr lang="pt-BR" dirty="0"/>
              <a:t>OLIVEIRA, Lívio. </a:t>
            </a:r>
            <a:r>
              <a:rPr lang="pt-BR" i="1" dirty="0"/>
              <a:t>Dança em seda nua</a:t>
            </a:r>
            <a:r>
              <a:rPr lang="pt-BR" dirty="0"/>
              <a:t>. Natal: Offset, 2009.</a:t>
            </a:r>
          </a:p>
          <a:p>
            <a:r>
              <a:rPr lang="pt-BR" dirty="0"/>
              <a:t>SANTANA, Ana de. </a:t>
            </a:r>
            <a:r>
              <a:rPr lang="pt-BR" i="1" dirty="0"/>
              <a:t>À unha</a:t>
            </a:r>
            <a:r>
              <a:rPr lang="pt-BR" dirty="0"/>
              <a:t>. Natal: EDUFRN, 2016.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7318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426CB6C-D4EA-4B5A-8443-EF63CECDE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93" y="393405"/>
            <a:ext cx="3619879" cy="525248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F6DC799-AD8F-4EC1-95F4-3EEA45625097}"/>
              </a:ext>
            </a:extLst>
          </p:cNvPr>
          <p:cNvSpPr txBox="1"/>
          <p:nvPr/>
        </p:nvSpPr>
        <p:spPr>
          <a:xfrm>
            <a:off x="5018567" y="1860698"/>
            <a:ext cx="5826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O que será um</a:t>
            </a:r>
          </a:p>
          <a:p>
            <a:r>
              <a:rPr lang="pt-BR" sz="4800" dirty="0"/>
              <a:t>“colecionador de horas”?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07938B4-027A-43F5-AC50-F0A8F74D39D4}"/>
              </a:ext>
            </a:extLst>
          </p:cNvPr>
          <p:cNvSpPr txBox="1"/>
          <p:nvPr/>
        </p:nvSpPr>
        <p:spPr>
          <a:xfrm>
            <a:off x="457993" y="5645889"/>
            <a:ext cx="113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3179820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6597F-0352-4D99-A64D-33D955CEA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TRÊS ANOS DEPOIS...</a:t>
            </a:r>
          </a:p>
        </p:txBody>
      </p:sp>
      <p:pic>
        <p:nvPicPr>
          <p:cNvPr id="1026" name="Picture 2" descr="Resultado de imagem para ampulheta">
            <a:extLst>
              <a:ext uri="{FF2B5EF4-FFF2-40B4-BE49-F238E27FC236}">
                <a16:creationId xmlns:a16="http://schemas.microsoft.com/office/drawing/2014/main" id="{07D80216-692C-4E1C-B2B0-830E7542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68" y="1853754"/>
            <a:ext cx="2897723" cy="293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E155EBB-2228-4F3A-A517-F0AD6FB19779}"/>
              </a:ext>
            </a:extLst>
          </p:cNvPr>
          <p:cNvSpPr/>
          <p:nvPr/>
        </p:nvSpPr>
        <p:spPr>
          <a:xfrm>
            <a:off x="4531068" y="4788803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/>
              <a:t>https://www.mercadolivre.com.br/gz/account-verification</a:t>
            </a:r>
          </a:p>
        </p:txBody>
      </p:sp>
    </p:spTree>
    <p:extLst>
      <p:ext uri="{BB962C8B-B14F-4D97-AF65-F5344CB8AC3E}">
        <p14:creationId xmlns:p14="http://schemas.microsoft.com/office/powerpoint/2010/main" val="22331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&#10;&#10;Descrição gerada automaticamente">
            <a:extLst>
              <a:ext uri="{FF2B5EF4-FFF2-40B4-BE49-F238E27FC236}">
                <a16:creationId xmlns:a16="http://schemas.microsoft.com/office/drawing/2014/main" id="{49B0BF5E-25EE-4E8D-9918-7919EB9FA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93" y="531629"/>
            <a:ext cx="3763375" cy="519932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46C4F81-67ED-4FFD-9811-0DF31D3C7F99}"/>
              </a:ext>
            </a:extLst>
          </p:cNvPr>
          <p:cNvSpPr txBox="1"/>
          <p:nvPr/>
        </p:nvSpPr>
        <p:spPr>
          <a:xfrm>
            <a:off x="4859079" y="2200940"/>
            <a:ext cx="6674754" cy="158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O que pode significar </a:t>
            </a:r>
          </a:p>
          <a:p>
            <a:r>
              <a:rPr lang="pt-BR" sz="4800" dirty="0"/>
              <a:t>“telha crua”?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281ABC1-F2F1-44EA-99A1-4460A3CB7CDB}"/>
              </a:ext>
            </a:extLst>
          </p:cNvPr>
          <p:cNvSpPr txBox="1"/>
          <p:nvPr/>
        </p:nvSpPr>
        <p:spPr>
          <a:xfrm>
            <a:off x="457993" y="5730950"/>
            <a:ext cx="113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2005</a:t>
            </a:r>
          </a:p>
        </p:txBody>
      </p:sp>
    </p:spTree>
    <p:extLst>
      <p:ext uri="{BB962C8B-B14F-4D97-AF65-F5344CB8AC3E}">
        <p14:creationId xmlns:p14="http://schemas.microsoft.com/office/powerpoint/2010/main" val="1050576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6597F-0352-4D99-A64D-33D955CEA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DOIS ANOS DEPOIS...</a:t>
            </a:r>
          </a:p>
        </p:txBody>
      </p:sp>
      <p:pic>
        <p:nvPicPr>
          <p:cNvPr id="1026" name="Picture 2" descr="Resultado de imagem para ampulheta">
            <a:extLst>
              <a:ext uri="{FF2B5EF4-FFF2-40B4-BE49-F238E27FC236}">
                <a16:creationId xmlns:a16="http://schemas.microsoft.com/office/drawing/2014/main" id="{07D80216-692C-4E1C-B2B0-830E7542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68" y="1853754"/>
            <a:ext cx="2897723" cy="293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E155EBB-2228-4F3A-A517-F0AD6FB19779}"/>
              </a:ext>
            </a:extLst>
          </p:cNvPr>
          <p:cNvSpPr/>
          <p:nvPr/>
        </p:nvSpPr>
        <p:spPr>
          <a:xfrm>
            <a:off x="4531068" y="4788803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/>
              <a:t>https://www.mercadolivre.com.br/gz/account-verification</a:t>
            </a:r>
          </a:p>
        </p:txBody>
      </p:sp>
    </p:spTree>
    <p:extLst>
      <p:ext uri="{BB962C8B-B14F-4D97-AF65-F5344CB8AC3E}">
        <p14:creationId xmlns:p14="http://schemas.microsoft.com/office/powerpoint/2010/main" val="3653285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arrafa&#10;&#10;Descrição gerada automaticamente">
            <a:extLst>
              <a:ext uri="{FF2B5EF4-FFF2-40B4-BE49-F238E27FC236}">
                <a16:creationId xmlns:a16="http://schemas.microsoft.com/office/drawing/2014/main" id="{6AAAFA8E-78B6-40AB-9D05-7EF92739F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85" y="308344"/>
            <a:ext cx="4045154" cy="530564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5541D33-6992-4F35-8087-5DD542D6AF4D}"/>
              </a:ext>
            </a:extLst>
          </p:cNvPr>
          <p:cNvSpPr txBox="1"/>
          <p:nvPr/>
        </p:nvSpPr>
        <p:spPr>
          <a:xfrm>
            <a:off x="574952" y="5613991"/>
            <a:ext cx="113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2007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01F6569-0197-4E2F-BAEE-5E5D2A3F25A2}"/>
              </a:ext>
            </a:extLst>
          </p:cNvPr>
          <p:cNvSpPr txBox="1"/>
          <p:nvPr/>
        </p:nvSpPr>
        <p:spPr>
          <a:xfrm>
            <a:off x="5007934" y="1616150"/>
            <a:ext cx="66747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Entender o que é um “haicai” vai ajudar a compreendermos o título desse livro...</a:t>
            </a:r>
          </a:p>
        </p:txBody>
      </p:sp>
    </p:spTree>
    <p:extLst>
      <p:ext uri="{BB962C8B-B14F-4D97-AF65-F5344CB8AC3E}">
        <p14:creationId xmlns:p14="http://schemas.microsoft.com/office/powerpoint/2010/main" val="1851794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D372FEA-F651-4A88-8204-C6CB5BE606ED}"/>
              </a:ext>
            </a:extLst>
          </p:cNvPr>
          <p:cNvSpPr/>
          <p:nvPr/>
        </p:nvSpPr>
        <p:spPr>
          <a:xfrm>
            <a:off x="1146545" y="1370795"/>
            <a:ext cx="98989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2400" dirty="0">
                <a:latin typeface="Rockwell" panose="02060603020205020403" pitchFamily="18" charset="0"/>
              </a:rPr>
              <a:t>O </a:t>
            </a:r>
            <a:r>
              <a:rPr lang="pt-BR" sz="2400" b="1" dirty="0">
                <a:latin typeface="Rockwell" panose="02060603020205020403" pitchFamily="18" charset="0"/>
              </a:rPr>
              <a:t>Haicai</a:t>
            </a:r>
            <a:r>
              <a:rPr lang="pt-BR" sz="2400" dirty="0">
                <a:latin typeface="Rockwell" panose="02060603020205020403" pitchFamily="18" charset="0"/>
              </a:rPr>
              <a:t>, também chamado de “</a:t>
            </a:r>
            <a:r>
              <a:rPr lang="pt-BR" sz="2400" dirty="0" err="1">
                <a:latin typeface="Rockwell" panose="02060603020205020403" pitchFamily="18" charset="0"/>
              </a:rPr>
              <a:t>Haiku</a:t>
            </a:r>
            <a:r>
              <a:rPr lang="pt-BR" sz="2400" dirty="0">
                <a:latin typeface="Rockwell" panose="02060603020205020403" pitchFamily="18" charset="0"/>
              </a:rPr>
              <a:t>” ou “Haikai”, é um poema curto de origem japonesa. A palavra haicai é formada por dois termos “</a:t>
            </a:r>
            <a:r>
              <a:rPr lang="pt-BR" sz="2400" i="1" dirty="0" err="1">
                <a:latin typeface="Rockwell" panose="02060603020205020403" pitchFamily="18" charset="0"/>
              </a:rPr>
              <a:t>hai</a:t>
            </a:r>
            <a:r>
              <a:rPr lang="pt-BR" sz="2400" dirty="0">
                <a:latin typeface="Rockwell" panose="02060603020205020403" pitchFamily="18" charset="0"/>
              </a:rPr>
              <a:t>” (brincadeira, gracejo) e “</a:t>
            </a:r>
            <a:r>
              <a:rPr lang="pt-BR" sz="2400" i="1" dirty="0" err="1">
                <a:latin typeface="Rockwell" panose="02060603020205020403" pitchFamily="18" charset="0"/>
              </a:rPr>
              <a:t>kai</a:t>
            </a:r>
            <a:r>
              <a:rPr lang="pt-BR" sz="2400" dirty="0">
                <a:latin typeface="Rockwell" panose="02060603020205020403" pitchFamily="18" charset="0"/>
              </a:rPr>
              <a:t>” (harmonia, realização), ou seja, representa um poema humorístico.</a:t>
            </a:r>
          </a:p>
          <a:p>
            <a:pPr fontAlgn="base"/>
            <a:r>
              <a:rPr lang="pt-BR" sz="2400" dirty="0">
                <a:latin typeface="Rockwell" panose="02060603020205020403" pitchFamily="18" charset="0"/>
              </a:rPr>
              <a:t>Essa forma poética foi criada no século XVI e acabou se popularizando pelo mundo. Apesar de serem poemas concisos e objetivos, os haicais são poemas que possuem grande carga poética. Os escritores que escrevem os haicais são chamados de </a:t>
            </a:r>
            <a:r>
              <a:rPr lang="pt-BR" sz="2400" dirty="0" err="1">
                <a:latin typeface="Rockwell" panose="02060603020205020403" pitchFamily="18" charset="0"/>
              </a:rPr>
              <a:t>haicaístas</a:t>
            </a:r>
            <a:r>
              <a:rPr lang="pt-BR" sz="2400" dirty="0">
                <a:latin typeface="Rockwell" panose="02060603020205020403" pitchFamily="18" charset="0"/>
              </a:rPr>
              <a:t>.</a:t>
            </a:r>
            <a:endParaRPr lang="pt-BR" sz="2400" b="0" i="0" dirty="0">
              <a:effectLst/>
              <a:latin typeface="Rockwell" panose="02060603020205020403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5D6AC31-CDDE-4EF3-9EB8-1552C629F5B0}"/>
              </a:ext>
            </a:extLst>
          </p:cNvPr>
          <p:cNvSpPr/>
          <p:nvPr/>
        </p:nvSpPr>
        <p:spPr>
          <a:xfrm>
            <a:off x="1146545" y="4775423"/>
            <a:ext cx="281198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/>
              <a:t>https://www.todamateria.com.br/o-que-e-haicai/</a:t>
            </a:r>
          </a:p>
        </p:txBody>
      </p:sp>
    </p:spTree>
    <p:extLst>
      <p:ext uri="{BB962C8B-B14F-4D97-AF65-F5344CB8AC3E}">
        <p14:creationId xmlns:p14="http://schemas.microsoft.com/office/powerpoint/2010/main" val="116678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A5EE65C-9C41-415F-9FA3-9FC0E7EC7962}"/>
              </a:ext>
            </a:extLst>
          </p:cNvPr>
          <p:cNvSpPr/>
          <p:nvPr/>
        </p:nvSpPr>
        <p:spPr>
          <a:xfrm>
            <a:off x="2165498" y="1904356"/>
            <a:ext cx="3048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Haicai</a:t>
            </a:r>
          </a:p>
          <a:p>
            <a:endParaRPr lang="pt-BR" dirty="0"/>
          </a:p>
          <a:p>
            <a:r>
              <a:rPr lang="pt-BR" dirty="0"/>
              <a:t>O vale adiante mirante, </a:t>
            </a:r>
          </a:p>
          <a:p>
            <a:r>
              <a:rPr lang="pt-BR" dirty="0"/>
              <a:t>olhos perdidos </a:t>
            </a:r>
          </a:p>
          <a:p>
            <a:r>
              <a:rPr lang="pt-BR" dirty="0"/>
              <a:t>perfil e semblante.</a:t>
            </a:r>
          </a:p>
          <a:p>
            <a:endParaRPr lang="pt-BR" dirty="0"/>
          </a:p>
          <a:p>
            <a:r>
              <a:rPr lang="pt-BR" dirty="0"/>
              <a:t>Lívio Oliveira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E154491-A672-4015-95BB-6CB104550C8B}"/>
              </a:ext>
            </a:extLst>
          </p:cNvPr>
          <p:cNvSpPr/>
          <p:nvPr/>
        </p:nvSpPr>
        <p:spPr>
          <a:xfrm>
            <a:off x="7074195" y="1904356"/>
            <a:ext cx="3512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Haicai</a:t>
            </a:r>
          </a:p>
          <a:p>
            <a:endParaRPr lang="pt-BR" dirty="0"/>
          </a:p>
          <a:p>
            <a:r>
              <a:rPr lang="pt-BR" dirty="0"/>
              <a:t>Céu de gaivotas.</a:t>
            </a:r>
          </a:p>
          <a:p>
            <a:r>
              <a:rPr lang="pt-BR" dirty="0"/>
              <a:t>Longe o olhar se perde, voa,</a:t>
            </a:r>
          </a:p>
          <a:p>
            <a:r>
              <a:rPr lang="pt-BR" dirty="0"/>
              <a:t>mirando as ilhotas. </a:t>
            </a:r>
          </a:p>
          <a:p>
            <a:endParaRPr lang="pt-BR" dirty="0"/>
          </a:p>
          <a:p>
            <a:r>
              <a:rPr lang="pt-BR" dirty="0"/>
              <a:t>Lívio Oliveira</a:t>
            </a:r>
          </a:p>
        </p:txBody>
      </p:sp>
    </p:spTree>
    <p:extLst>
      <p:ext uri="{BB962C8B-B14F-4D97-AF65-F5344CB8AC3E}">
        <p14:creationId xmlns:p14="http://schemas.microsoft.com/office/powerpoint/2010/main" val="2624267729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611</Words>
  <Application>Microsoft Office PowerPoint</Application>
  <PresentationFormat>Widescreen</PresentationFormat>
  <Paragraphs>213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Arial</vt:lpstr>
      <vt:lpstr>Calibri</vt:lpstr>
      <vt:lpstr>Rockwell</vt:lpstr>
      <vt:lpstr>Galeria</vt:lpstr>
      <vt:lpstr>LÍVIO OLIVEIRA</vt:lpstr>
      <vt:lpstr>OS LIVROS De POEMAS  DE LÍVIO OLIVEIRA</vt:lpstr>
      <vt:lpstr>Apresentação do PowerPoint</vt:lpstr>
      <vt:lpstr>TRÊS ANOS DEPOIS...</vt:lpstr>
      <vt:lpstr>Apresentação do PowerPoint</vt:lpstr>
      <vt:lpstr>DOIS ANOS DEPOIS...</vt:lpstr>
      <vt:lpstr>Apresentação do PowerPoint</vt:lpstr>
      <vt:lpstr>Apresentação do PowerPoint</vt:lpstr>
      <vt:lpstr>Apresentação do PowerPoint</vt:lpstr>
      <vt:lpstr>MAIS DOIS ANOS DEPOIS...</vt:lpstr>
      <vt:lpstr>Apresentação do PowerPoint</vt:lpstr>
      <vt:lpstr>TRÊS ANOS DEPOIS...</vt:lpstr>
      <vt:lpstr>Apresentação do PowerPoint</vt:lpstr>
      <vt:lpstr>INSERIR VÍDEO PROF./A MATEMÁTICA </vt:lpstr>
      <vt:lpstr>DOIS ANOS DEPOIS...</vt:lpstr>
      <vt:lpstr>Apresentação do PowerPoint</vt:lpstr>
      <vt:lpstr>Apresentação do PowerPoint</vt:lpstr>
      <vt:lpstr>ESSE LÍVIO OLIVEIRA É DANADO MESMO!</vt:lpstr>
      <vt:lpstr>LINHA DO TEMPO DE SUA PRODUÇÃO POÉTICA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Sua tarefa</vt:lpstr>
      <vt:lpstr>REFERÊNCIAS desta apresentação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LÍVIO OLIVEIRA</dc:title>
  <dc:creator>Christina Bielinski Ramalho</dc:creator>
  <cp:lastModifiedBy>Christina Bielinski Ramalho</cp:lastModifiedBy>
  <cp:revision>3</cp:revision>
  <dcterms:created xsi:type="dcterms:W3CDTF">2019-10-20T19:53:27Z</dcterms:created>
  <dcterms:modified xsi:type="dcterms:W3CDTF">2019-10-22T01:57:39Z</dcterms:modified>
</cp:coreProperties>
</file>