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4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malhochris.com/" TargetMode="External"/><Relationship Id="rId2" Type="http://schemas.openxmlformats.org/officeDocument/2006/relationships/hyperlink" Target="http://literaturasergipana.blogspot.com/2013/10/gizelda-morai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bra.org/escritora/escritora_ptbr.php?assunto=texto&amp;id=107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72986-6D6D-4BE0-A9CF-5FDD1265D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Pela rua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07123D-9A2F-4B0C-B8FB-9FD1998070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pt-BR" sz="4000" dirty="0"/>
              <a:t>Sequência didática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24E7E62-A236-47F2-A4AE-17125B299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60" y="225196"/>
            <a:ext cx="1067098" cy="166149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E4064CA-D330-457F-B9A8-01179E1B8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60" y="2007979"/>
            <a:ext cx="1082095" cy="155195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C8EDF35-FE3A-42DB-BCCB-7270DBFAC430}"/>
              </a:ext>
            </a:extLst>
          </p:cNvPr>
          <p:cNvSpPr/>
          <p:nvPr/>
        </p:nvSpPr>
        <p:spPr>
          <a:xfrm>
            <a:off x="6907242" y="5476895"/>
            <a:ext cx="414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/>
              <a:t>AUTORA:  ADEMÁRIA S. SALES SANTOS</a:t>
            </a:r>
          </a:p>
        </p:txBody>
      </p:sp>
      <p:pic>
        <p:nvPicPr>
          <p:cNvPr id="8" name="Imagem 7" descr="Uma imagem contendo água, azul&#10;&#10;Descrição gerada automaticamente">
            <a:extLst>
              <a:ext uri="{FF2B5EF4-FFF2-40B4-BE49-F238E27FC236}">
                <a16:creationId xmlns:a16="http://schemas.microsoft.com/office/drawing/2014/main" id="{BAB805A3-AE8C-4771-BCAB-F10AF82E9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260" y="3681225"/>
            <a:ext cx="1664211" cy="21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74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F9D4E-4EB6-46EB-8E0A-961CEAD3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4ª Atividade de produção de texto: </a:t>
            </a:r>
            <a:r>
              <a:rPr lang="pt-BR" b="1" i="1" dirty="0"/>
              <a:t>pela rua</a:t>
            </a:r>
            <a:br>
              <a:rPr lang="pt-BR" dirty="0"/>
            </a:br>
            <a:br>
              <a:rPr lang="pt-BR" sz="40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8B5FFB-C469-47B3-8D34-BCBD6EF00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dirty="0"/>
              <a:t>Mostrar aos alunos um </a:t>
            </a:r>
            <a:r>
              <a:rPr lang="pt-BR" dirty="0" err="1"/>
              <a:t>fotopoema</a:t>
            </a:r>
            <a:r>
              <a:rPr lang="pt-BR" dirty="0"/>
              <a:t> de minha autoria. </a:t>
            </a:r>
          </a:p>
          <a:p>
            <a:pPr marL="457200" indent="-457200" algn="just">
              <a:buAutoNum type="arabicParenR"/>
            </a:pPr>
            <a:r>
              <a:rPr lang="pt-BR" dirty="0"/>
              <a:t>Pedir à turma que tirem fotos de ruas  e que criem um poema baseado na foto selecionada.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3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ao ar livre, homem, grama, placa&#10;&#10;Descrição gerada automaticamente">
            <a:extLst>
              <a:ext uri="{FF2B5EF4-FFF2-40B4-BE49-F238E27FC236}">
                <a16:creationId xmlns:a16="http://schemas.microsoft.com/office/drawing/2014/main" id="{81107E4F-A5D6-402D-AEDD-C32BB7AA7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680" y="214162"/>
            <a:ext cx="5014762" cy="64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2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54EF2-283F-4D60-8E90-2B866D01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5ª Mural “pela rua”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7A6DA-5B54-4407-A277-492E8582D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Expor o poema da escritora </a:t>
            </a:r>
            <a:r>
              <a:rPr lang="pt-BR" dirty="0" err="1"/>
              <a:t>Gizelda</a:t>
            </a:r>
            <a:r>
              <a:rPr lang="pt-BR" dirty="0"/>
              <a:t> de Morais e os  </a:t>
            </a:r>
            <a:r>
              <a:rPr lang="pt-BR" dirty="0" err="1"/>
              <a:t>fotopoemas</a:t>
            </a:r>
            <a:r>
              <a:rPr lang="pt-BR" dirty="0"/>
              <a:t> dos alunos na comunidade escolar.</a:t>
            </a:r>
          </a:p>
        </p:txBody>
      </p:sp>
    </p:spTree>
    <p:extLst>
      <p:ext uri="{BB962C8B-B14F-4D97-AF65-F5344CB8AC3E}">
        <p14:creationId xmlns:p14="http://schemas.microsoft.com/office/powerpoint/2010/main" val="62721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FDA7-D4AE-43CB-92FC-B8668792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REFERÊNCIAS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085627-24E6-4C57-BB54-D3430891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http://literaturasergipana.blogspot.com/2013/10/gizelda-morais.html</a:t>
            </a:r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www.ramalhochris.com</a:t>
            </a:r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http://rebra.org/escritora/escritora_ptbr.php?assunto=texto&amp;id=1073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39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065B2C0-A28A-4BA7-A35A-55ACB5F27684}"/>
              </a:ext>
            </a:extLst>
          </p:cNvPr>
          <p:cNvSpPr/>
          <p:nvPr/>
        </p:nvSpPr>
        <p:spPr>
          <a:xfrm>
            <a:off x="622851" y="371061"/>
            <a:ext cx="10389705" cy="486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SEQUÊNCIA DIDÁTICA  </a:t>
            </a:r>
            <a:r>
              <a:rPr lang="pt-BR" sz="2000" b="1" i="1" dirty="0"/>
              <a:t>PELA RUA</a:t>
            </a:r>
          </a:p>
          <a:p>
            <a:endParaRPr lang="pt-BR" sz="2000" b="1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Autoria: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Ademária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Santana Sales Santos</a:t>
            </a:r>
            <a:b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Data: 05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/12/2019</a:t>
            </a:r>
            <a:b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Público-alvo: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8º ano do EF</a:t>
            </a:r>
            <a:b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Carga horária: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h/a</a:t>
            </a:r>
          </a:p>
          <a:p>
            <a:endParaRPr lang="pt-BR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b="1" dirty="0"/>
              <a:t>Descrição:</a:t>
            </a:r>
            <a:endParaRPr lang="pt-BR" sz="2000" dirty="0"/>
          </a:p>
          <a:p>
            <a:pPr algn="just"/>
            <a:r>
              <a:rPr lang="pt-BR" sz="2000" dirty="0"/>
              <a:t>Atividade de leitura e interpretação do poema “Pela rua”, da poeta sergipana </a:t>
            </a:r>
            <a:r>
              <a:rPr lang="pt-BR" sz="2000" dirty="0" err="1"/>
              <a:t>Gizelda</a:t>
            </a:r>
            <a:r>
              <a:rPr lang="pt-BR" sz="2000" dirty="0"/>
              <a:t> Santana de Morais, com o objetivo de trabalhar o vocabulário, o campo semântico da palavra rua, e incentivar a produção e a ilustração de poemas a partir do olhar do aluno sobre a “rua”.</a:t>
            </a:r>
          </a:p>
          <a:p>
            <a:pPr algn="just"/>
            <a:endParaRPr lang="pt-BR" sz="2000" b="1" i="1" dirty="0"/>
          </a:p>
          <a:p>
            <a:endParaRPr lang="pt-BR" sz="2000" b="1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389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A6CBF95-152C-42ED-AC4E-FA02CE150546}"/>
              </a:ext>
            </a:extLst>
          </p:cNvPr>
          <p:cNvSpPr/>
          <p:nvPr/>
        </p:nvSpPr>
        <p:spPr>
          <a:xfrm>
            <a:off x="1709529" y="0"/>
            <a:ext cx="9819861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57150">
              <a:lnSpc>
                <a:spcPts val="1320"/>
              </a:lnSpc>
              <a:spcBef>
                <a:spcPts val="300"/>
              </a:spcBef>
              <a:spcAft>
                <a:spcPts val="300"/>
              </a:spcAft>
            </a:pPr>
            <a:br>
              <a:rPr lang="pt-BR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Pela rua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Caminho pela rua...</a:t>
            </a:r>
          </a:p>
          <a:p>
            <a:pPr marL="57150" marR="57150">
              <a:lnSpc>
                <a:spcPts val="132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quantos destinos cruzam-se comigo,</a:t>
            </a:r>
          </a:p>
          <a:p>
            <a:pPr marL="57150" marR="57150">
              <a:lnSpc>
                <a:spcPts val="132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quantas vidas diferentes de outras vidas,                                        </a:t>
            </a:r>
            <a:r>
              <a:rPr lang="pt-BR" sz="5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Texto</a:t>
            </a:r>
            <a:endParaRPr lang="pt-BR" sz="1400" b="1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57150" marR="57150">
              <a:lnSpc>
                <a:spcPts val="132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quantas faces diferentes de outras faces...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57150">
              <a:spcBef>
                <a:spcPts val="300"/>
              </a:spcBef>
              <a:spcAft>
                <a:spcPts val="300"/>
              </a:spcAft>
            </a:pP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Vou passando por muitos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(enquanto eles também passam por mim)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e perscruto seus gestos, seus modos, seus olhares.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57150">
              <a:spcBef>
                <a:spcPts val="300"/>
              </a:spcBef>
              <a:spcAft>
                <a:spcPts val="300"/>
              </a:spcAft>
            </a:pP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Vejo gente sorrindo,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vejo gente cansada,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gente altiva, gente humilde, gente triste...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não vejo alguém chorando,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mas, quanta gente choraria o pranto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guardado, se não fosse a vergonha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de chorar pela rua.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marR="57150">
              <a:spcBef>
                <a:spcPts val="300"/>
              </a:spcBef>
              <a:spcAft>
                <a:spcPts val="300"/>
              </a:spcAft>
            </a:pP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Na rua passa tudo, passam todos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passa a noite, o silêncio, o barulho,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até os mortos passam pela rua.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E suas casas, suas luzes, suas pedras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também olham, perscrutam e testemunham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 tudo e todos que passam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pela rua.</a:t>
            </a:r>
          </a:p>
          <a:p>
            <a:pPr marL="57150" marR="57150" algn="r">
              <a:spcBef>
                <a:spcPts val="300"/>
              </a:spcBef>
              <a:spcAft>
                <a:spcPts val="300"/>
              </a:spcAft>
            </a:pPr>
            <a:r>
              <a:rPr lang="pt-BR" sz="1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Gizelda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Santana de Morais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EC32CBE1-B5E2-4C7C-AFA0-808DF2A68B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4AD884A-1776-440C-90E6-649369117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299" y="1518239"/>
            <a:ext cx="2690191" cy="351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5DC25-8E96-4CB3-8709-1D34395F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/>
              <a:t>ETAPAS</a:t>
            </a:r>
          </a:p>
        </p:txBody>
      </p:sp>
    </p:spTree>
    <p:extLst>
      <p:ext uri="{BB962C8B-B14F-4D97-AF65-F5344CB8AC3E}">
        <p14:creationId xmlns:p14="http://schemas.microsoft.com/office/powerpoint/2010/main" val="422286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0B989-1E79-4F48-857A-15F3C93C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1ª Conhecendo </a:t>
            </a:r>
            <a:r>
              <a:rPr lang="pt-BR" b="1" dirty="0" err="1"/>
              <a:t>Gizelda</a:t>
            </a:r>
            <a:r>
              <a:rPr lang="pt-BR" b="1" dirty="0"/>
              <a:t> de morais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AEE88A-AD73-4B27-827B-DE76FFBF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23586" cy="4037749"/>
          </a:xfrm>
        </p:spPr>
        <p:txBody>
          <a:bodyPr/>
          <a:lstStyle/>
          <a:p>
            <a:r>
              <a:rPr lang="pt-BR" dirty="0"/>
              <a:t>Conversa com a turma sobre a poeta sergipana </a:t>
            </a:r>
            <a:r>
              <a:rPr lang="pt-BR" dirty="0" err="1"/>
              <a:t>Gizelda</a:t>
            </a:r>
            <a:r>
              <a:rPr lang="pt-BR" dirty="0"/>
              <a:t> de Morais(mostrar fotografia).</a:t>
            </a:r>
          </a:p>
        </p:txBody>
      </p:sp>
      <p:pic>
        <p:nvPicPr>
          <p:cNvPr id="4" name="Picture 2" descr="Resultado de imagem para afoto atual de gizelda morais&quot;">
            <a:extLst>
              <a:ext uri="{FF2B5EF4-FFF2-40B4-BE49-F238E27FC236}">
                <a16:creationId xmlns:a16="http://schemas.microsoft.com/office/drawing/2014/main" id="{63FC7C0C-D021-4DA3-8A6F-C15429A55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798" y="2646867"/>
            <a:ext cx="2762193" cy="276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52ECD0C-D4A8-4775-A6E1-E5FAE49D1C11}"/>
              </a:ext>
            </a:extLst>
          </p:cNvPr>
          <p:cNvSpPr/>
          <p:nvPr/>
        </p:nvSpPr>
        <p:spPr>
          <a:xfrm>
            <a:off x="5658678" y="5454271"/>
            <a:ext cx="6533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i="1" dirty="0">
                <a:solidFill>
                  <a:srgbClr val="222222"/>
                </a:solidFill>
                <a:latin typeface="Georgia" panose="02040502050405020303" pitchFamily="18" charset="0"/>
              </a:rPr>
              <a:t>                              Fonte da foto: http://rebra.org/escritora/escritora_ptbr.php?id=1073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57031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7875D-D0D5-43F8-9A30-915BBEFF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2ª Conhecendo o poema “pela rua”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3532DB-F795-4662-8E7E-17D5428FC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Distribuição do poema “Pela rua”, seguida de leitura silenciosa, leitura oral feita pelo/a professor/a e leitura feita por algum/a aluno/a.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4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CD1FC-A419-4BF7-9052-34DA9CDA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3ª As redundâncias no poema</a:t>
            </a:r>
            <a:br>
              <a:rPr lang="pt-BR" dirty="0"/>
            </a:br>
            <a:br>
              <a:rPr lang="pt-BR" sz="36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3912D3-B4B6-41D4-9122-7FBD9468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853754"/>
            <a:ext cx="11555895" cy="4056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1) Propor a questão: De que você lembra quando ouve a palavra “rua”? </a:t>
            </a:r>
          </a:p>
          <a:p>
            <a:pPr marL="0" indent="0" algn="just">
              <a:buNone/>
            </a:pPr>
            <a:r>
              <a:rPr lang="pt-BR" dirty="0"/>
              <a:t>2) Trabalhar com a turma o reconhecimento das redundâncias (o que é repetitivo) presentes no poema. Fazer a marcação no texto da repetição do título do poema “Pela rua” e observar que a expressão dá ideia de movimento, o que é comprovado também pela presença dos verbos no gerúndio.  Pedir também que observem a repetição de verbos empregados na 1ª pessoa do presente do indicativo, o que possibilita uma aproximação do leitor ao texto (é como se o leitor estivesse observando a rua).</a:t>
            </a:r>
          </a:p>
          <a:p>
            <a:pPr marL="0" indent="0" algn="just">
              <a:buNone/>
            </a:pPr>
            <a:r>
              <a:rPr lang="pt-BR" dirty="0"/>
              <a:t>3) Em seguida, pedir que sublinhem os adjetivos diretamente relacionados ao substantivo “gente”: sorrindo, cansada, altiva, humilde e triste. Debater esses adjetivos: descrevem aspectos da personalidade dessa “gente”? </a:t>
            </a:r>
          </a:p>
        </p:txBody>
      </p:sp>
    </p:spTree>
    <p:extLst>
      <p:ext uri="{BB962C8B-B14F-4D97-AF65-F5344CB8AC3E}">
        <p14:creationId xmlns:p14="http://schemas.microsoft.com/office/powerpoint/2010/main" val="90946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62440-421F-48D2-8AD2-CB73775B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3ª As redundâncias no poema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50AB57-2590-47EC-8B59-3D4F50D94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4) Perguntar à turma que palavra na quarta estrofe não possibilita que o eu-lírico observe alguém chorando, e  se o eu lírico poderia representar um morador de rua.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5) Propor as questões: Existe alguma palavra no texto cujo significado vocês não sabem? Qual?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6) Finalizar a abordagem ao poema pedindo que a turma diga o que compreendeu após a leitura e os debates.</a:t>
            </a:r>
          </a:p>
        </p:txBody>
      </p:sp>
    </p:spTree>
    <p:extLst>
      <p:ext uri="{BB962C8B-B14F-4D97-AF65-F5344CB8AC3E}">
        <p14:creationId xmlns:p14="http://schemas.microsoft.com/office/powerpoint/2010/main" val="53684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0668ECB-A465-48F5-A429-AFFAA8FF2794}"/>
              </a:ext>
            </a:extLst>
          </p:cNvPr>
          <p:cNvSpPr/>
          <p:nvPr/>
        </p:nvSpPr>
        <p:spPr>
          <a:xfrm>
            <a:off x="649357" y="172278"/>
            <a:ext cx="8494643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57150">
              <a:lnSpc>
                <a:spcPts val="132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1200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Pela rua</a:t>
            </a:r>
            <a:endParaRPr lang="pt-BR" sz="1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Caminho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rua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destinos cruzam-se comigo,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quantas vidas diferentes de outras vidas,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quantas faces diferentes de outras faces...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passando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muitos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(enquanto eles também passam por mim)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perscruto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seus gestos, seus modos, seus olhares.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gente </a:t>
            </a:r>
            <a:r>
              <a:rPr lang="pt-BR" sz="14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sorrindo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gente cansada,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gente altiva, gente humilde, gente triste...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</a:t>
            </a:r>
            <a:r>
              <a:rPr lang="pt-BR" sz="1400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alguém </a:t>
            </a:r>
            <a:r>
              <a:rPr lang="pt-BR" sz="14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chorando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mas, quanta gente choraria o pranto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guardado, se não fosse a </a:t>
            </a:r>
            <a:r>
              <a:rPr lang="pt-BR" sz="2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vergonha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chorar </a:t>
            </a:r>
            <a:r>
              <a:rPr lang="pt-BR" sz="1400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rua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rua passa tudo, passam todos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 a noite, o silêncio, o barulho,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até os mortos passam </a:t>
            </a:r>
            <a:r>
              <a:rPr lang="pt-BR" sz="1400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rua</a:t>
            </a: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suas casas, suas luzes, suas pedras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também olham, perscrutam e testemunham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tudo e todos que passam</a:t>
            </a:r>
            <a:br>
              <a:rPr lang="pt-BR" sz="1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rua.</a:t>
            </a:r>
            <a:endParaRPr lang="pt-B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771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728</TotalTime>
  <Words>438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Gill Sans MT</vt:lpstr>
      <vt:lpstr>Times New Roman</vt:lpstr>
      <vt:lpstr>Verdana</vt:lpstr>
      <vt:lpstr>Wingdings</vt:lpstr>
      <vt:lpstr>Galeria</vt:lpstr>
      <vt:lpstr>Pela rua</vt:lpstr>
      <vt:lpstr>Apresentação do PowerPoint</vt:lpstr>
      <vt:lpstr>Apresentação do PowerPoint</vt:lpstr>
      <vt:lpstr>ETAPAS</vt:lpstr>
      <vt:lpstr>1ª Conhecendo Gizelda de morais</vt:lpstr>
      <vt:lpstr>2ª Conhecendo o poema “pela rua”  </vt:lpstr>
      <vt:lpstr>3ª As redundâncias no poema  </vt:lpstr>
      <vt:lpstr>3ª As redundâncias no poema</vt:lpstr>
      <vt:lpstr>Apresentação do PowerPoint</vt:lpstr>
      <vt:lpstr>4ª Atividade de produção de texto: pela rua  </vt:lpstr>
      <vt:lpstr>Apresentação do PowerPoint</vt:lpstr>
      <vt:lpstr>5ª Mural “pela rua” 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 rua</dc:title>
  <dc:creator>Administrator</dc:creator>
  <cp:lastModifiedBy>Christina Bielinski Ramalho</cp:lastModifiedBy>
  <cp:revision>43</cp:revision>
  <dcterms:created xsi:type="dcterms:W3CDTF">2019-10-28T18:50:27Z</dcterms:created>
  <dcterms:modified xsi:type="dcterms:W3CDTF">2019-12-28T00:13:14Z</dcterms:modified>
</cp:coreProperties>
</file>