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1" r:id="rId4"/>
    <p:sldId id="263" r:id="rId5"/>
    <p:sldId id="272" r:id="rId6"/>
    <p:sldId id="266" r:id="rId7"/>
    <p:sldId id="265" r:id="rId8"/>
    <p:sldId id="267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niciusdemoraes.com.b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571" y="3387424"/>
            <a:ext cx="10561280" cy="730102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SEQUÊNCIA DIDÁTICA </a:t>
            </a:r>
            <a:r>
              <a:rPr lang="pt-BR" sz="2800" i="1" dirty="0">
                <a:solidFill>
                  <a:schemeClr val="tx1"/>
                </a:solidFill>
              </a:rPr>
              <a:t>A CASA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9571" y="4117526"/>
            <a:ext cx="10274200" cy="18904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Autoria: Luciana da Cruz Oliveira</a:t>
            </a:r>
          </a:p>
          <a:p>
            <a:pPr marL="0" indent="0">
              <a:buNone/>
            </a:pPr>
            <a:r>
              <a:rPr lang="pt-BR" dirty="0"/>
              <a:t>Esta sequência didática foi baseada na oficina </a:t>
            </a:r>
            <a:r>
              <a:rPr lang="pt-BR" i="1" dirty="0"/>
              <a:t>A casa é sua! </a:t>
            </a:r>
            <a:r>
              <a:rPr lang="pt-BR" dirty="0"/>
              <a:t>da professora Christina  Ramalho</a:t>
            </a:r>
          </a:p>
          <a:p>
            <a:pPr marL="0" indent="0">
              <a:buNone/>
            </a:pPr>
            <a:r>
              <a:rPr lang="pt-BR" dirty="0"/>
              <a:t>(ver https://www.ramalhochris.com/oficinas-de-capacitação).	</a:t>
            </a:r>
          </a:p>
          <a:p>
            <a:pPr marL="0" indent="0">
              <a:buNone/>
            </a:pPr>
            <a:r>
              <a:rPr lang="pt-BR" dirty="0"/>
              <a:t>Data: 16/09/2019 </a:t>
            </a:r>
          </a:p>
          <a:p>
            <a:pPr marL="0" indent="0">
              <a:buNone/>
            </a:pPr>
            <a:r>
              <a:rPr lang="pt-BR" dirty="0"/>
              <a:t>Público-alvo:  6°ou 7º ano do Ensino fundamental</a:t>
            </a:r>
          </a:p>
          <a:p>
            <a:pPr marL="0" indent="0">
              <a:buNone/>
            </a:pPr>
            <a:r>
              <a:rPr lang="pt-BR" dirty="0"/>
              <a:t>Carga horária: 90 minutos</a:t>
            </a:r>
          </a:p>
        </p:txBody>
      </p:sp>
      <p:pic>
        <p:nvPicPr>
          <p:cNvPr id="5" name="Imagem 4" descr="Uma imagem contendo água, azul&#10;&#10;Descrição gerada automaticamente">
            <a:extLst>
              <a:ext uri="{FF2B5EF4-FFF2-40B4-BE49-F238E27FC236}">
                <a16:creationId xmlns:a16="http://schemas.microsoft.com/office/drawing/2014/main" id="{64DE505E-0323-42CD-BDB2-84081C91C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0" y="356769"/>
            <a:ext cx="2173165" cy="279210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4DBF437-B35C-4223-B394-50D25A43A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766" y="2080124"/>
            <a:ext cx="746128" cy="106874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C209AD6-1881-47FA-8A24-238D7AAAE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135" y="2027527"/>
            <a:ext cx="746128" cy="117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8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Resultados da aplicação em sala de aula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5" y="2820194"/>
            <a:ext cx="4184650" cy="3138487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87938" y="2819599"/>
            <a:ext cx="4186237" cy="313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13562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Descrição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Atividade de leitura e interpretação do poema “A casa”, do poeta Vinicius de Moraes, com o objetivo de trabalhar o vocabulário e o valor semântico das palavras, além de estimular em cada aluno a oralidade, a criatividade e a reflexão a respeito do tema do poema.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31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b="1" dirty="0"/>
              <a:t>A Casa</a:t>
            </a:r>
          </a:p>
          <a:p>
            <a:pPr marL="0" indent="0" algn="ctr">
              <a:buNone/>
            </a:pPr>
            <a:r>
              <a:rPr lang="pt-BR" b="1" dirty="0">
                <a:solidFill>
                  <a:schemeClr val="tx1"/>
                </a:solidFill>
              </a:rPr>
              <a:t>Vinicius de Moraes</a:t>
            </a:r>
          </a:p>
          <a:p>
            <a:pPr marL="0" indent="0" algn="ctr">
              <a:buNone/>
            </a:pPr>
            <a:br>
              <a:rPr lang="pt-BR" b="1" dirty="0"/>
            </a:br>
            <a:r>
              <a:rPr lang="pt-BR" dirty="0"/>
              <a:t>Era uma casa</a:t>
            </a:r>
            <a:br>
              <a:rPr lang="pt-BR" dirty="0"/>
            </a:br>
            <a:r>
              <a:rPr lang="pt-BR" dirty="0"/>
              <a:t>Muito engraçada</a:t>
            </a:r>
            <a:br>
              <a:rPr lang="pt-BR" dirty="0"/>
            </a:br>
            <a:r>
              <a:rPr lang="pt-BR" dirty="0"/>
              <a:t>Não tinha teto</a:t>
            </a:r>
            <a:br>
              <a:rPr lang="pt-BR" dirty="0"/>
            </a:br>
            <a:r>
              <a:rPr lang="pt-BR" dirty="0"/>
              <a:t>Não tinha nada</a:t>
            </a:r>
            <a:br>
              <a:rPr lang="pt-BR" dirty="0"/>
            </a:br>
            <a:r>
              <a:rPr lang="pt-BR" dirty="0"/>
              <a:t>Ninguém podia</a:t>
            </a:r>
            <a:br>
              <a:rPr lang="pt-BR" dirty="0"/>
            </a:br>
            <a:r>
              <a:rPr lang="pt-BR" dirty="0"/>
              <a:t>Entrar nela, não</a:t>
            </a:r>
            <a:br>
              <a:rPr lang="pt-BR" dirty="0"/>
            </a:br>
            <a:r>
              <a:rPr lang="pt-BR" dirty="0"/>
              <a:t>Porque na casa</a:t>
            </a:r>
            <a:br>
              <a:rPr lang="pt-BR" dirty="0"/>
            </a:br>
            <a:r>
              <a:rPr lang="pt-BR" dirty="0"/>
              <a:t>Não tinha chão</a:t>
            </a:r>
          </a:p>
          <a:p>
            <a:pPr marL="0" indent="0" algn="ctr">
              <a:buNone/>
            </a:pPr>
            <a:r>
              <a:rPr lang="pt-BR" dirty="0"/>
              <a:t>Ninguém podia</a:t>
            </a:r>
            <a:br>
              <a:rPr lang="pt-BR" dirty="0"/>
            </a:br>
            <a:r>
              <a:rPr lang="pt-BR" dirty="0"/>
              <a:t>Dormir na rede</a:t>
            </a:r>
            <a:br>
              <a:rPr lang="pt-BR" dirty="0"/>
            </a:br>
            <a:r>
              <a:rPr lang="pt-BR" dirty="0"/>
              <a:t>Porque na casa</a:t>
            </a:r>
            <a:br>
              <a:rPr lang="pt-BR" dirty="0"/>
            </a:br>
            <a:r>
              <a:rPr lang="pt-BR" dirty="0"/>
              <a:t>Não tinha parede</a:t>
            </a:r>
            <a:br>
              <a:rPr lang="pt-BR" dirty="0"/>
            </a:br>
            <a:r>
              <a:rPr lang="pt-BR" dirty="0"/>
              <a:t>Ninguém podia</a:t>
            </a:r>
            <a:br>
              <a:rPr lang="pt-BR" dirty="0"/>
            </a:br>
            <a:r>
              <a:rPr lang="pt-BR" dirty="0"/>
              <a:t>Fazer pipi</a:t>
            </a:r>
            <a:br>
              <a:rPr lang="pt-BR" dirty="0"/>
            </a:br>
            <a:r>
              <a:rPr lang="pt-BR" dirty="0"/>
              <a:t>Porque penico</a:t>
            </a:r>
            <a:br>
              <a:rPr lang="pt-BR" dirty="0"/>
            </a:br>
            <a:r>
              <a:rPr lang="pt-BR" dirty="0"/>
              <a:t>Não tinha ali</a:t>
            </a:r>
          </a:p>
          <a:p>
            <a:pPr marL="0" indent="0" algn="ctr">
              <a:buNone/>
            </a:pPr>
            <a:r>
              <a:rPr lang="pt-BR" dirty="0"/>
              <a:t>Mas era feita</a:t>
            </a:r>
            <a:br>
              <a:rPr lang="pt-BR" dirty="0"/>
            </a:br>
            <a:r>
              <a:rPr lang="pt-BR" dirty="0"/>
              <a:t>Com muito esmero</a:t>
            </a:r>
            <a:br>
              <a:rPr lang="pt-BR" dirty="0"/>
            </a:br>
            <a:r>
              <a:rPr lang="pt-BR" dirty="0"/>
              <a:t>Na Rua dos Bobos</a:t>
            </a:r>
            <a:br>
              <a:rPr lang="pt-BR" dirty="0"/>
            </a:br>
            <a:r>
              <a:rPr lang="pt-BR" dirty="0"/>
              <a:t>Número Zero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1200" dirty="0"/>
              <a:t>Do livro A Arca de Noé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1200" dirty="0"/>
              <a:t>Rio de Janeiro , 1970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27" y="1055716"/>
            <a:ext cx="4040140" cy="4455622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05933" y="1055716"/>
            <a:ext cx="3854528" cy="4455622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400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Etapas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1ª Apresentar o poeta Vinicius de Moraes para a turma. Sugestão de sites para pesquisa biobibliográfica: </a:t>
            </a:r>
            <a:r>
              <a:rPr lang="pt-BR" dirty="0">
                <a:hlinkClick r:id="rId2"/>
              </a:rPr>
              <a:t>http://www.viniciusdemoraes.com.br/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2ª Apresentar o poema “A Casa” (a apresentação pode ser feita em </a:t>
            </a:r>
            <a:r>
              <a:rPr lang="pt-BR" dirty="0" err="1"/>
              <a:t>Power-Point</a:t>
            </a:r>
            <a:r>
              <a:rPr lang="pt-BR" dirty="0"/>
              <a:t> ou por meio da distribuição impressa) e, em seguida, realizar: leitura silenciosa, leitura oral feita pelo/a professor/a e leitura feita por algum/a aluno/a.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3ª Destacar as redundâncias (repetições) e os estranhamentos no poema, solicitando aos alunos que leiam e releiam o poema, para descobrir o que se repete e o que surge como uma informação nova (caso seja feita em distribuição impressa, solicitar que sublinhem as palavras, explicando antes o que é redundância e estranhamento).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9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Etapas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4ª Solicitar aos alunos que identifiquem conteúdos como substantivos ou adjetivos e discutir o sentido que ajudam a construir dentro </a:t>
            </a:r>
            <a:r>
              <a:rPr lang="pt-BR"/>
              <a:t>do poema.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5 ª Realizar um debate sobre a percepção de cada um sobre o poema.</a:t>
            </a:r>
          </a:p>
          <a:p>
            <a:pPr marL="0" indent="0">
              <a:buNone/>
            </a:pPr>
            <a:r>
              <a:rPr lang="pt-BR" dirty="0"/>
              <a:t>6ª  Após a finalização do debate, os alunos deverão expressar suas impressões sobre o poema em forma de desenho ou de escrita de comentário.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705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395" y="499143"/>
            <a:ext cx="3854528" cy="1278466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Biografia do poeta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453714"/>
            <a:ext cx="2219325" cy="2480333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2395" y="1979627"/>
            <a:ext cx="4660210" cy="3124001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pt-BR" sz="1700" dirty="0"/>
              <a:t>Vinicius de Moraes (1913-1980) foi um poeta e compositor brasileiro. "Garota de Ipanema", feita em parceria com Antônio Carlos Jobim, é um hino da música popular brasileira.</a:t>
            </a:r>
          </a:p>
          <a:p>
            <a:pPr fontAlgn="t"/>
            <a:r>
              <a:rPr lang="pt-BR" sz="1700" dirty="0"/>
              <a:t>Além de ter sido um dos mais famosos compositores da música popular brasileira e um dos fundadores, nos anos 50, do movimento musical Bossa Nova, foi também importante poeta da Segunda Fase do Modernismo. Foi também dramaturgo e diplomata.</a:t>
            </a:r>
          </a:p>
          <a:p>
            <a:pPr fontAlgn="t"/>
            <a:r>
              <a:rPr lang="pt-BR" sz="1700" dirty="0"/>
              <a:t>Marcus Vinicius Melo Morais, conhecido como Vinicius de Moraes, nasceu no Rio de Janeiro, no dia 19 de outubro de 1913. Filho do funcionário público e poeta Clodoaldo Pereira da Silva e da pianista Lídia Cruz desde cedo já mostrava interesse por poesia.</a:t>
            </a:r>
          </a:p>
          <a:p>
            <a:pPr fontAlgn="t"/>
            <a:r>
              <a:rPr lang="pt-BR" sz="1700" dirty="0"/>
              <a:t>Ingressou no colégio jesuíta Santo Inácio onde fez os estudos secundários. Entrou para o coral da igreja onde desenvolveu suas habilidades musicais. Em 1928 começou a fazer as primeiras composições musicais.</a:t>
            </a:r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B137188-4256-4365-BF30-27266D155CDF}"/>
              </a:ext>
            </a:extLst>
          </p:cNvPr>
          <p:cNvSpPr/>
          <p:nvPr/>
        </p:nvSpPr>
        <p:spPr>
          <a:xfrm>
            <a:off x="769878" y="5891565"/>
            <a:ext cx="7467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http://www.viniciusdemoraes.com.br/pt-br/vida  - acesso em 25/11/2019, 17:15</a:t>
            </a:r>
          </a:p>
        </p:txBody>
      </p:sp>
    </p:spTree>
    <p:extLst>
      <p:ext uri="{BB962C8B-B14F-4D97-AF65-F5344CB8AC3E}">
        <p14:creationId xmlns:p14="http://schemas.microsoft.com/office/powerpoint/2010/main" val="281242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734" y="1910861"/>
            <a:ext cx="8596668" cy="13208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9734" y="3429000"/>
            <a:ext cx="8596668" cy="2446580"/>
          </a:xfrm>
        </p:spPr>
        <p:txBody>
          <a:bodyPr/>
          <a:lstStyle/>
          <a:p>
            <a:r>
              <a:rPr lang="pt-BR" dirty="0"/>
              <a:t>D’ONOFRIO, Salvatore. </a:t>
            </a:r>
            <a:r>
              <a:rPr lang="pt-BR" i="1" dirty="0"/>
              <a:t>Forma e sentido do texto literário. </a:t>
            </a:r>
            <a:r>
              <a:rPr lang="pt-BR" dirty="0"/>
              <a:t>São Paulo: Ática, 2007.</a:t>
            </a:r>
          </a:p>
          <a:p>
            <a:r>
              <a:rPr lang="pt-BR" dirty="0"/>
              <a:t>RAMALHO, Christina. A poesia é o mundo sendo: o poema na sala de aula. In: </a:t>
            </a:r>
            <a:r>
              <a:rPr lang="pt-BR" i="1" dirty="0"/>
              <a:t>Revista da ANPOLL</a:t>
            </a:r>
            <a:r>
              <a:rPr lang="pt-BR" dirty="0"/>
              <a:t>, n. 36, vol. 1, 2014, p. 330-370.</a:t>
            </a:r>
          </a:p>
          <a:p>
            <a:r>
              <a:rPr lang="pt-BR" dirty="0"/>
              <a:t>Oficina “A Casa” da professora Christina  Ramalho.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6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Resultados da aplicação em sala de aula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59963" y="1573199"/>
            <a:ext cx="3451326" cy="41213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0FEA36B-A17E-45D1-9126-4D685F99C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87" y="1585485"/>
            <a:ext cx="4102964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4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Resultados da aplicação em sala de aula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631" y="1781544"/>
            <a:ext cx="4105378" cy="4111625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37018" y="1781544"/>
            <a:ext cx="4103611" cy="426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005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535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Facetado</vt:lpstr>
      <vt:lpstr>SEQUÊNCIA DIDÁTICA A CASA</vt:lpstr>
      <vt:lpstr>Descrição</vt:lpstr>
      <vt:lpstr>Apresentação do PowerPoint</vt:lpstr>
      <vt:lpstr>Etapas</vt:lpstr>
      <vt:lpstr>Etapas</vt:lpstr>
      <vt:lpstr>Biografia do poeta</vt:lpstr>
      <vt:lpstr>Referências</vt:lpstr>
      <vt:lpstr>Resultados da aplicação em sala de aula</vt:lpstr>
      <vt:lpstr>Resultados da aplicação em sala de aula</vt:lpstr>
      <vt:lpstr>Resultados da aplicação em sala de aula</vt:lpstr>
      <vt:lpstr>OBRIGADA!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</dc:title>
  <dc:creator>Luciana Da Cruz Oliveira</dc:creator>
  <cp:lastModifiedBy>Christina Bielinski Ramalho</cp:lastModifiedBy>
  <cp:revision>21</cp:revision>
  <dcterms:created xsi:type="dcterms:W3CDTF">2019-12-03T18:46:05Z</dcterms:created>
  <dcterms:modified xsi:type="dcterms:W3CDTF">2019-12-29T06:39:48Z</dcterms:modified>
</cp:coreProperties>
</file>